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97" r:id="rId2"/>
    <p:sldId id="298" r:id="rId3"/>
    <p:sldId id="308" r:id="rId4"/>
    <p:sldId id="313" r:id="rId5"/>
    <p:sldId id="306" r:id="rId6"/>
    <p:sldId id="319" r:id="rId7"/>
    <p:sldId id="320" r:id="rId8"/>
    <p:sldId id="318" r:id="rId9"/>
    <p:sldId id="293" r:id="rId10"/>
    <p:sldId id="304" r:id="rId11"/>
    <p:sldId id="305" r:id="rId12"/>
    <p:sldId id="294" r:id="rId13"/>
    <p:sldId id="292" r:id="rId14"/>
    <p:sldId id="303" r:id="rId15"/>
    <p:sldId id="29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FF6600"/>
    <a:srgbClr val="CC3300"/>
    <a:srgbClr val="00FF00"/>
    <a:srgbClr val="008000"/>
    <a:srgbClr val="00CCFF"/>
    <a:srgbClr val="3333FF"/>
    <a:srgbClr val="FF66CC"/>
    <a:srgbClr val="660066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08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2F850E-BA18-49CA-A149-A44641CA26EE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08BE6A-4719-4F44-B89F-51E86D221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0167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7203A-A6B3-4CE2-8C64-CFD2EC916FA1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97A0A0-4898-40B2-86CC-CE4C64F65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226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jpeg"/><Relationship Id="rId7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image" Target="../media/image7.jpg"/><Relationship Id="rId9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237960"/>
            <a:ext cx="12192000" cy="288387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022" y="495690"/>
            <a:ext cx="4491956" cy="4368415"/>
          </a:xfrm>
          <a:prstGeom prst="rect">
            <a:avLst/>
          </a:prstGeom>
        </p:spPr>
      </p:pic>
      <p:sp>
        <p:nvSpPr>
          <p:cNvPr id="9" name="Pentagon 8"/>
          <p:cNvSpPr/>
          <p:nvPr userDrawn="1"/>
        </p:nvSpPr>
        <p:spPr>
          <a:xfrm>
            <a:off x="0" y="3432516"/>
            <a:ext cx="2897945" cy="689319"/>
          </a:xfrm>
          <a:prstGeom prst="homePlate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/>
          <p:cNvSpPr/>
          <p:nvPr userDrawn="1"/>
        </p:nvSpPr>
        <p:spPr>
          <a:xfrm rot="13434692">
            <a:off x="1839515" y="3362829"/>
            <a:ext cx="508847" cy="1760739"/>
          </a:xfrm>
          <a:prstGeom prst="rtTriangl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hevron 10"/>
          <p:cNvSpPr/>
          <p:nvPr userDrawn="1"/>
        </p:nvSpPr>
        <p:spPr>
          <a:xfrm>
            <a:off x="1824150" y="3552089"/>
            <a:ext cx="271935" cy="45017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hevron 11"/>
          <p:cNvSpPr/>
          <p:nvPr userDrawn="1"/>
        </p:nvSpPr>
        <p:spPr>
          <a:xfrm>
            <a:off x="1531176" y="3552089"/>
            <a:ext cx="271935" cy="45017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hevron 12"/>
          <p:cNvSpPr/>
          <p:nvPr userDrawn="1"/>
        </p:nvSpPr>
        <p:spPr>
          <a:xfrm>
            <a:off x="1244924" y="3552089"/>
            <a:ext cx="271935" cy="45017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Pentagon 13"/>
          <p:cNvSpPr/>
          <p:nvPr userDrawn="1"/>
        </p:nvSpPr>
        <p:spPr>
          <a:xfrm rot="10800000">
            <a:off x="9302128" y="1237960"/>
            <a:ext cx="2897945" cy="689319"/>
          </a:xfrm>
          <a:prstGeom prst="homePlate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14"/>
          <p:cNvSpPr/>
          <p:nvPr userDrawn="1"/>
        </p:nvSpPr>
        <p:spPr>
          <a:xfrm rot="2581000">
            <a:off x="9835756" y="241346"/>
            <a:ext cx="505756" cy="1763716"/>
          </a:xfrm>
          <a:prstGeom prst="rtTriangl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hevron 15"/>
          <p:cNvSpPr/>
          <p:nvPr userDrawn="1"/>
        </p:nvSpPr>
        <p:spPr>
          <a:xfrm flipH="1">
            <a:off x="10088634" y="1357533"/>
            <a:ext cx="288490" cy="45017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hevron 16"/>
          <p:cNvSpPr/>
          <p:nvPr userDrawn="1"/>
        </p:nvSpPr>
        <p:spPr>
          <a:xfrm flipH="1">
            <a:off x="10377124" y="1357533"/>
            <a:ext cx="259399" cy="45017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hevron 17"/>
          <p:cNvSpPr/>
          <p:nvPr userDrawn="1"/>
        </p:nvSpPr>
        <p:spPr>
          <a:xfrm flipH="1">
            <a:off x="10667288" y="1357533"/>
            <a:ext cx="207853" cy="45017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Diamond 18"/>
          <p:cNvSpPr/>
          <p:nvPr userDrawn="1"/>
        </p:nvSpPr>
        <p:spPr>
          <a:xfrm>
            <a:off x="4175760" y="4984349"/>
            <a:ext cx="3840480" cy="69534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iamond 19"/>
          <p:cNvSpPr/>
          <p:nvPr userDrawn="1"/>
        </p:nvSpPr>
        <p:spPr>
          <a:xfrm>
            <a:off x="4175760" y="5463719"/>
            <a:ext cx="3840480" cy="69534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 userDrawn="1"/>
        </p:nvSpPr>
        <p:spPr>
          <a:xfrm>
            <a:off x="5244904" y="5002054"/>
            <a:ext cx="1702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dirty="0">
                <a:solidFill>
                  <a:schemeClr val="bg1"/>
                </a:solidFill>
                <a:latin typeface="+mn-lt"/>
              </a:rPr>
              <a:t>www.ihsl.id</a:t>
            </a:r>
            <a:endParaRPr lang="en-US" sz="2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022" y="5828616"/>
            <a:ext cx="261610" cy="261610"/>
          </a:xfrm>
          <a:prstGeom prst="rect">
            <a:avLst/>
          </a:prstGeom>
        </p:spPr>
      </p:pic>
      <p:sp>
        <p:nvSpPr>
          <p:cNvPr id="23" name="TextBox 22"/>
          <p:cNvSpPr txBox="1"/>
          <p:nvPr userDrawn="1"/>
        </p:nvSpPr>
        <p:spPr>
          <a:xfrm>
            <a:off x="4111632" y="5812284"/>
            <a:ext cx="16545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100" dirty="0">
                <a:solidFill>
                  <a:schemeClr val="bg1"/>
                </a:solidFill>
              </a:rPr>
              <a:t>JD HIGH SCHOOL LEAGUE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338" y="5786413"/>
            <a:ext cx="303813" cy="303813"/>
          </a:xfrm>
          <a:prstGeom prst="rect">
            <a:avLst/>
          </a:prstGeom>
        </p:spPr>
      </p:pic>
      <p:sp>
        <p:nvSpPr>
          <p:cNvPr id="25" name="TextBox 24"/>
          <p:cNvSpPr txBox="1"/>
          <p:nvPr userDrawn="1"/>
        </p:nvSpPr>
        <p:spPr>
          <a:xfrm>
            <a:off x="6317152" y="5812284"/>
            <a:ext cx="675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100" dirty="0">
                <a:solidFill>
                  <a:schemeClr val="bg1"/>
                </a:solidFill>
              </a:rPr>
              <a:t>JD.HSL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074" y="5791945"/>
            <a:ext cx="281949" cy="281949"/>
          </a:xfrm>
          <a:prstGeom prst="rect">
            <a:avLst/>
          </a:prstGeom>
        </p:spPr>
      </p:pic>
      <p:sp>
        <p:nvSpPr>
          <p:cNvPr id="27" name="TextBox 26"/>
          <p:cNvSpPr txBox="1"/>
          <p:nvPr userDrawn="1"/>
        </p:nvSpPr>
        <p:spPr>
          <a:xfrm>
            <a:off x="7348779" y="5812284"/>
            <a:ext cx="16693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100" dirty="0">
                <a:solidFill>
                  <a:schemeClr val="bg1"/>
                </a:solidFill>
              </a:rPr>
              <a:t>MOOBATV</a:t>
            </a:r>
            <a:r>
              <a:rPr lang="id-ID" sz="1100" baseline="0" dirty="0">
                <a:solidFill>
                  <a:schemeClr val="bg1"/>
                </a:solidFill>
              </a:rPr>
              <a:t> INDONESIA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54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1C14B0-9BE8-417A-AE3D-BE31C9B82DE2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654B2A0-8B97-4805-8CC0-818E31E88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321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1C14B0-9BE8-417A-AE3D-BE31C9B82DE2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654B2A0-8B97-4805-8CC0-818E31E88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5118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1C14B0-9BE8-417A-AE3D-BE31C9B82DE2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654B2A0-8B97-4805-8CC0-818E31E88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119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1C14B0-9BE8-417A-AE3D-BE31C9B82DE2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654B2A0-8B97-4805-8CC0-818E31E88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68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1237960"/>
            <a:ext cx="12192000" cy="288387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022" y="495690"/>
            <a:ext cx="4491956" cy="4368415"/>
          </a:xfrm>
          <a:prstGeom prst="rect">
            <a:avLst/>
          </a:prstGeom>
        </p:spPr>
      </p:pic>
      <p:sp>
        <p:nvSpPr>
          <p:cNvPr id="33" name="Pentagon 32"/>
          <p:cNvSpPr/>
          <p:nvPr userDrawn="1"/>
        </p:nvSpPr>
        <p:spPr>
          <a:xfrm>
            <a:off x="0" y="3432516"/>
            <a:ext cx="2897945" cy="689319"/>
          </a:xfrm>
          <a:prstGeom prst="homePlate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Triangle 33"/>
          <p:cNvSpPr/>
          <p:nvPr userDrawn="1"/>
        </p:nvSpPr>
        <p:spPr>
          <a:xfrm rot="13434692">
            <a:off x="1839515" y="3362829"/>
            <a:ext cx="508847" cy="1760739"/>
          </a:xfrm>
          <a:prstGeom prst="rtTriangl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hevron 34"/>
          <p:cNvSpPr/>
          <p:nvPr userDrawn="1"/>
        </p:nvSpPr>
        <p:spPr>
          <a:xfrm>
            <a:off x="1824150" y="3552089"/>
            <a:ext cx="271935" cy="45017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Chevron 35"/>
          <p:cNvSpPr/>
          <p:nvPr userDrawn="1"/>
        </p:nvSpPr>
        <p:spPr>
          <a:xfrm>
            <a:off x="1531176" y="3552089"/>
            <a:ext cx="271935" cy="45017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Chevron 36"/>
          <p:cNvSpPr/>
          <p:nvPr userDrawn="1"/>
        </p:nvSpPr>
        <p:spPr>
          <a:xfrm>
            <a:off x="1244924" y="3552089"/>
            <a:ext cx="271935" cy="45017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Pentagon 37"/>
          <p:cNvSpPr/>
          <p:nvPr userDrawn="1"/>
        </p:nvSpPr>
        <p:spPr>
          <a:xfrm rot="10800000">
            <a:off x="9302128" y="1237960"/>
            <a:ext cx="2897945" cy="689319"/>
          </a:xfrm>
          <a:prstGeom prst="homePlate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Triangle 38"/>
          <p:cNvSpPr/>
          <p:nvPr userDrawn="1"/>
        </p:nvSpPr>
        <p:spPr>
          <a:xfrm rot="2581000">
            <a:off x="9835756" y="241346"/>
            <a:ext cx="505756" cy="1763716"/>
          </a:xfrm>
          <a:prstGeom prst="rtTriangl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hevron 39"/>
          <p:cNvSpPr/>
          <p:nvPr userDrawn="1"/>
        </p:nvSpPr>
        <p:spPr>
          <a:xfrm flipH="1">
            <a:off x="10088634" y="1357533"/>
            <a:ext cx="288490" cy="45017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Chevron 40"/>
          <p:cNvSpPr/>
          <p:nvPr userDrawn="1"/>
        </p:nvSpPr>
        <p:spPr>
          <a:xfrm flipH="1">
            <a:off x="10377124" y="1357533"/>
            <a:ext cx="259399" cy="45017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Chevron 41"/>
          <p:cNvSpPr/>
          <p:nvPr userDrawn="1"/>
        </p:nvSpPr>
        <p:spPr>
          <a:xfrm flipH="1">
            <a:off x="10667288" y="1357533"/>
            <a:ext cx="207853" cy="45017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Diamond 42"/>
          <p:cNvSpPr/>
          <p:nvPr userDrawn="1"/>
        </p:nvSpPr>
        <p:spPr>
          <a:xfrm>
            <a:off x="4175760" y="4984349"/>
            <a:ext cx="3840480" cy="69534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iamond 43"/>
          <p:cNvSpPr/>
          <p:nvPr userDrawn="1"/>
        </p:nvSpPr>
        <p:spPr>
          <a:xfrm>
            <a:off x="4175760" y="5463719"/>
            <a:ext cx="3840480" cy="69534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 userDrawn="1"/>
        </p:nvSpPr>
        <p:spPr>
          <a:xfrm>
            <a:off x="5244904" y="5002054"/>
            <a:ext cx="1702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b="1" dirty="0">
                <a:solidFill>
                  <a:schemeClr val="tx1"/>
                </a:solidFill>
                <a:latin typeface="+mn-lt"/>
              </a:rPr>
              <a:t>www.ihsl.id</a:t>
            </a:r>
            <a:endParaRPr lang="en-US" sz="2400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022" y="5828616"/>
            <a:ext cx="261610" cy="261610"/>
          </a:xfrm>
          <a:prstGeom prst="rect">
            <a:avLst/>
          </a:prstGeom>
        </p:spPr>
      </p:pic>
      <p:sp>
        <p:nvSpPr>
          <p:cNvPr id="47" name="TextBox 46"/>
          <p:cNvSpPr txBox="1"/>
          <p:nvPr userDrawn="1"/>
        </p:nvSpPr>
        <p:spPr>
          <a:xfrm>
            <a:off x="4111632" y="5812284"/>
            <a:ext cx="16545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100" b="1" dirty="0">
                <a:solidFill>
                  <a:schemeClr val="tx1"/>
                </a:solidFill>
              </a:rPr>
              <a:t>JD HIGH SCHOOL LEAGUE</a:t>
            </a:r>
            <a:endParaRPr lang="en-US" sz="1100" b="1" dirty="0">
              <a:solidFill>
                <a:schemeClr val="tx1"/>
              </a:solidFill>
            </a:endParaRPr>
          </a:p>
        </p:txBody>
      </p: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338" y="5786413"/>
            <a:ext cx="303813" cy="303813"/>
          </a:xfrm>
          <a:prstGeom prst="rect">
            <a:avLst/>
          </a:prstGeom>
        </p:spPr>
      </p:pic>
      <p:sp>
        <p:nvSpPr>
          <p:cNvPr id="49" name="TextBox 48"/>
          <p:cNvSpPr txBox="1"/>
          <p:nvPr userDrawn="1"/>
        </p:nvSpPr>
        <p:spPr>
          <a:xfrm>
            <a:off x="6317152" y="5812284"/>
            <a:ext cx="675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100" b="1" dirty="0">
                <a:solidFill>
                  <a:schemeClr val="tx1"/>
                </a:solidFill>
              </a:rPr>
              <a:t>JD.HSL</a:t>
            </a:r>
            <a:endParaRPr lang="en-US" sz="1100" b="1" dirty="0">
              <a:solidFill>
                <a:schemeClr val="tx1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074" y="5791945"/>
            <a:ext cx="281949" cy="281949"/>
          </a:xfrm>
          <a:prstGeom prst="rect">
            <a:avLst/>
          </a:prstGeom>
        </p:spPr>
      </p:pic>
      <p:sp>
        <p:nvSpPr>
          <p:cNvPr id="51" name="TextBox 50"/>
          <p:cNvSpPr txBox="1"/>
          <p:nvPr userDrawn="1"/>
        </p:nvSpPr>
        <p:spPr>
          <a:xfrm>
            <a:off x="7348779" y="5812284"/>
            <a:ext cx="16693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100" b="1" dirty="0">
                <a:solidFill>
                  <a:schemeClr val="tx1"/>
                </a:solidFill>
              </a:rPr>
              <a:t>MOOBATV</a:t>
            </a:r>
            <a:r>
              <a:rPr lang="id-ID" sz="1100" b="1" baseline="0" dirty="0">
                <a:solidFill>
                  <a:schemeClr val="tx1"/>
                </a:solidFill>
              </a:rPr>
              <a:t> INDONESIA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13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>
          <a:blip r:embed="rId3">
            <a:alphaModFix amt="5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45244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>
                <a:alpha val="97000"/>
              </a:srgbClr>
            </a:outerShdw>
          </a:effectLst>
        </p:spPr>
      </p:pic>
      <p:sp>
        <p:nvSpPr>
          <p:cNvPr id="9" name="Rectangle 8"/>
          <p:cNvSpPr/>
          <p:nvPr userDrawn="1"/>
        </p:nvSpPr>
        <p:spPr>
          <a:xfrm>
            <a:off x="-1981" y="1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 userDrawn="1"/>
        </p:nvSpPr>
        <p:spPr>
          <a:xfrm>
            <a:off x="0" y="1237960"/>
            <a:ext cx="12192000" cy="2883876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022" y="495690"/>
            <a:ext cx="4491956" cy="4368415"/>
          </a:xfrm>
          <a:prstGeom prst="rect">
            <a:avLst/>
          </a:prstGeom>
        </p:spPr>
      </p:pic>
      <p:sp>
        <p:nvSpPr>
          <p:cNvPr id="100" name="Pentagon 99"/>
          <p:cNvSpPr/>
          <p:nvPr userDrawn="1"/>
        </p:nvSpPr>
        <p:spPr>
          <a:xfrm>
            <a:off x="0" y="3432516"/>
            <a:ext cx="2897945" cy="689319"/>
          </a:xfrm>
          <a:prstGeom prst="homePlate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ight Triangle 100"/>
          <p:cNvSpPr/>
          <p:nvPr userDrawn="1"/>
        </p:nvSpPr>
        <p:spPr>
          <a:xfrm rot="13434692">
            <a:off x="1839515" y="3362829"/>
            <a:ext cx="508847" cy="1760739"/>
          </a:xfrm>
          <a:prstGeom prst="rtTriangl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hevron 101"/>
          <p:cNvSpPr/>
          <p:nvPr userDrawn="1"/>
        </p:nvSpPr>
        <p:spPr>
          <a:xfrm>
            <a:off x="1824150" y="3552089"/>
            <a:ext cx="271935" cy="45017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" name="Chevron 102"/>
          <p:cNvSpPr/>
          <p:nvPr userDrawn="1"/>
        </p:nvSpPr>
        <p:spPr>
          <a:xfrm>
            <a:off x="1531176" y="3552089"/>
            <a:ext cx="271935" cy="45017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" name="Chevron 103"/>
          <p:cNvSpPr/>
          <p:nvPr userDrawn="1"/>
        </p:nvSpPr>
        <p:spPr>
          <a:xfrm>
            <a:off x="1244924" y="3552089"/>
            <a:ext cx="271935" cy="45017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5" name="Pentagon 104"/>
          <p:cNvSpPr/>
          <p:nvPr userDrawn="1"/>
        </p:nvSpPr>
        <p:spPr>
          <a:xfrm rot="10800000">
            <a:off x="9302128" y="1237960"/>
            <a:ext cx="2897945" cy="689319"/>
          </a:xfrm>
          <a:prstGeom prst="homePlate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ight Triangle 105"/>
          <p:cNvSpPr/>
          <p:nvPr userDrawn="1"/>
        </p:nvSpPr>
        <p:spPr>
          <a:xfrm rot="2581000">
            <a:off x="9835756" y="241346"/>
            <a:ext cx="505756" cy="1763716"/>
          </a:xfrm>
          <a:prstGeom prst="rtTriangl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hevron 106"/>
          <p:cNvSpPr/>
          <p:nvPr userDrawn="1"/>
        </p:nvSpPr>
        <p:spPr>
          <a:xfrm flipH="1">
            <a:off x="10088634" y="1357533"/>
            <a:ext cx="288490" cy="45017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" name="Chevron 107"/>
          <p:cNvSpPr/>
          <p:nvPr userDrawn="1"/>
        </p:nvSpPr>
        <p:spPr>
          <a:xfrm flipH="1">
            <a:off x="10377124" y="1357533"/>
            <a:ext cx="259399" cy="45017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9" name="Chevron 108"/>
          <p:cNvSpPr/>
          <p:nvPr userDrawn="1"/>
        </p:nvSpPr>
        <p:spPr>
          <a:xfrm flipH="1">
            <a:off x="10667288" y="1357533"/>
            <a:ext cx="207853" cy="45017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0" name="Diamond 109"/>
          <p:cNvSpPr/>
          <p:nvPr userDrawn="1"/>
        </p:nvSpPr>
        <p:spPr>
          <a:xfrm>
            <a:off x="4175760" y="4984349"/>
            <a:ext cx="3840480" cy="69534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Diamond 110"/>
          <p:cNvSpPr/>
          <p:nvPr userDrawn="1"/>
        </p:nvSpPr>
        <p:spPr>
          <a:xfrm>
            <a:off x="4175760" y="5463719"/>
            <a:ext cx="3840480" cy="69534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/>
          <p:cNvSpPr txBox="1"/>
          <p:nvPr userDrawn="1"/>
        </p:nvSpPr>
        <p:spPr>
          <a:xfrm>
            <a:off x="5244904" y="5002054"/>
            <a:ext cx="1702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b="1" dirty="0">
                <a:solidFill>
                  <a:schemeClr val="tx1"/>
                </a:solidFill>
                <a:latin typeface="+mn-lt"/>
              </a:rPr>
              <a:t>www.ihsl.id</a:t>
            </a:r>
            <a:endParaRPr lang="en-US" sz="2400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13" name="Picture 11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022" y="5828616"/>
            <a:ext cx="261610" cy="261610"/>
          </a:xfrm>
          <a:prstGeom prst="rect">
            <a:avLst/>
          </a:prstGeom>
        </p:spPr>
      </p:pic>
      <p:sp>
        <p:nvSpPr>
          <p:cNvPr id="114" name="TextBox 113"/>
          <p:cNvSpPr txBox="1"/>
          <p:nvPr userDrawn="1"/>
        </p:nvSpPr>
        <p:spPr>
          <a:xfrm>
            <a:off x="4111632" y="5812284"/>
            <a:ext cx="16545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100" b="1" dirty="0">
                <a:solidFill>
                  <a:schemeClr val="tx1"/>
                </a:solidFill>
              </a:rPr>
              <a:t>JD HIGH SCHOOL LEAGUE</a:t>
            </a:r>
            <a:endParaRPr lang="en-US" sz="1100" b="1" dirty="0">
              <a:solidFill>
                <a:schemeClr val="tx1"/>
              </a:solidFill>
            </a:endParaRPr>
          </a:p>
        </p:txBody>
      </p:sp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338" y="5786413"/>
            <a:ext cx="303813" cy="303813"/>
          </a:xfrm>
          <a:prstGeom prst="rect">
            <a:avLst/>
          </a:prstGeom>
        </p:spPr>
      </p:pic>
      <p:sp>
        <p:nvSpPr>
          <p:cNvPr id="116" name="TextBox 115"/>
          <p:cNvSpPr txBox="1"/>
          <p:nvPr userDrawn="1"/>
        </p:nvSpPr>
        <p:spPr>
          <a:xfrm>
            <a:off x="6317152" y="5812284"/>
            <a:ext cx="675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100" b="1" dirty="0">
                <a:solidFill>
                  <a:schemeClr val="tx1"/>
                </a:solidFill>
              </a:rPr>
              <a:t>JD.HSL</a:t>
            </a:r>
            <a:endParaRPr lang="en-US" sz="1100" b="1" dirty="0">
              <a:solidFill>
                <a:schemeClr val="tx1"/>
              </a:solidFill>
            </a:endParaRPr>
          </a:p>
        </p:txBody>
      </p:sp>
      <p:pic>
        <p:nvPicPr>
          <p:cNvPr id="117" name="Picture 116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074" y="5791945"/>
            <a:ext cx="281949" cy="281949"/>
          </a:xfrm>
          <a:prstGeom prst="rect">
            <a:avLst/>
          </a:prstGeom>
        </p:spPr>
      </p:pic>
      <p:sp>
        <p:nvSpPr>
          <p:cNvPr id="118" name="TextBox 117"/>
          <p:cNvSpPr txBox="1"/>
          <p:nvPr userDrawn="1"/>
        </p:nvSpPr>
        <p:spPr>
          <a:xfrm>
            <a:off x="7348779" y="5812284"/>
            <a:ext cx="16693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100" b="1" dirty="0">
                <a:solidFill>
                  <a:schemeClr val="tx1"/>
                </a:solidFill>
              </a:rPr>
              <a:t>MOOBATV</a:t>
            </a:r>
            <a:r>
              <a:rPr lang="id-ID" sz="1100" b="1" baseline="0" dirty="0">
                <a:solidFill>
                  <a:schemeClr val="tx1"/>
                </a:solidFill>
              </a:rPr>
              <a:t> INDONESIA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64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2" y="126609"/>
            <a:ext cx="1214183" cy="1180789"/>
          </a:xfrm>
          <a:prstGeom prst="rect">
            <a:avLst/>
          </a:prstGeom>
        </p:spPr>
      </p:pic>
      <p:sp>
        <p:nvSpPr>
          <p:cNvPr id="12" name="Diamond 11"/>
          <p:cNvSpPr/>
          <p:nvPr userDrawn="1"/>
        </p:nvSpPr>
        <p:spPr>
          <a:xfrm>
            <a:off x="1364565" y="942535"/>
            <a:ext cx="10484795" cy="70338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E05D168-4B0B-4973-BD26-D7E6E0DEA1D8}"/>
              </a:ext>
            </a:extLst>
          </p:cNvPr>
          <p:cNvGrpSpPr/>
          <p:nvPr userDrawn="1"/>
        </p:nvGrpSpPr>
        <p:grpSpPr>
          <a:xfrm>
            <a:off x="0" y="1524003"/>
            <a:ext cx="382203" cy="4606349"/>
            <a:chOff x="0" y="1524003"/>
            <a:chExt cx="382203" cy="460634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3D0C4C9-70AE-45EC-B044-B19700E8F0E1}"/>
                </a:ext>
              </a:extLst>
            </p:cNvPr>
            <p:cNvGrpSpPr/>
            <p:nvPr/>
          </p:nvGrpSpPr>
          <p:grpSpPr>
            <a:xfrm rot="16200000">
              <a:off x="-1815363" y="3932785"/>
              <a:ext cx="4012930" cy="382203"/>
              <a:chOff x="9423399" y="1680842"/>
              <a:chExt cx="5067050" cy="48260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FDE3FE0-6F2F-4EBC-ACCF-E068328AD9E8}"/>
                  </a:ext>
                </a:extLst>
              </p:cNvPr>
              <p:cNvSpPr/>
              <p:nvPr/>
            </p:nvSpPr>
            <p:spPr>
              <a:xfrm>
                <a:off x="10172699" y="1680843"/>
                <a:ext cx="4317750" cy="482600"/>
              </a:xfrm>
              <a:prstGeom prst="rect">
                <a:avLst/>
              </a:prstGeom>
              <a:solidFill>
                <a:srgbClr val="C623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33D9697-8253-4EB0-93BD-9F6339FDBFBA}"/>
                  </a:ext>
                </a:extLst>
              </p:cNvPr>
              <p:cNvGrpSpPr/>
              <p:nvPr/>
            </p:nvGrpSpPr>
            <p:grpSpPr>
              <a:xfrm>
                <a:off x="9423399" y="1680842"/>
                <a:ext cx="1308102" cy="482600"/>
                <a:chOff x="9423399" y="1691640"/>
                <a:chExt cx="1308102" cy="482600"/>
              </a:xfrm>
            </p:grpSpPr>
            <p:sp>
              <p:nvSpPr>
                <p:cNvPr id="52" name="Parallelogram 51">
                  <a:extLst>
                    <a:ext uri="{FF2B5EF4-FFF2-40B4-BE49-F238E27FC236}">
                      <a16:creationId xmlns:a16="http://schemas.microsoft.com/office/drawing/2014/main" id="{818C1775-738F-449A-AF2E-F5CCC298FDBC}"/>
                    </a:ext>
                  </a:extLst>
                </p:cNvPr>
                <p:cNvSpPr/>
                <p:nvPr/>
              </p:nvSpPr>
              <p:spPr>
                <a:xfrm flipV="1">
                  <a:off x="9423399" y="1691640"/>
                  <a:ext cx="1117602" cy="482600"/>
                </a:xfrm>
                <a:prstGeom prst="parallelogram">
                  <a:avLst>
                    <a:gd name="adj" fmla="val 111842"/>
                  </a:avLst>
                </a:prstGeom>
                <a:solidFill>
                  <a:srgbClr val="FAAF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sp>
              <p:nvSpPr>
                <p:cNvPr id="53" name="Parallelogram 52">
                  <a:extLst>
                    <a:ext uri="{FF2B5EF4-FFF2-40B4-BE49-F238E27FC236}">
                      <a16:creationId xmlns:a16="http://schemas.microsoft.com/office/drawing/2014/main" id="{A73A327E-22AB-475B-807F-F451262EC612}"/>
                    </a:ext>
                  </a:extLst>
                </p:cNvPr>
                <p:cNvSpPr/>
                <p:nvPr/>
              </p:nvSpPr>
              <p:spPr>
                <a:xfrm flipV="1">
                  <a:off x="9613899" y="1691640"/>
                  <a:ext cx="1117602" cy="482600"/>
                </a:xfrm>
                <a:prstGeom prst="parallelogram">
                  <a:avLst>
                    <a:gd name="adj" fmla="val 111842"/>
                  </a:avLst>
                </a:prstGeom>
                <a:solidFill>
                  <a:srgbClr val="C6232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</p:grp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18467D9-8657-4904-B14A-60E21D82A691}"/>
                </a:ext>
              </a:extLst>
            </p:cNvPr>
            <p:cNvGrpSpPr/>
            <p:nvPr/>
          </p:nvGrpSpPr>
          <p:grpSpPr>
            <a:xfrm rot="16200000">
              <a:off x="-57808" y="5334107"/>
              <a:ext cx="497819" cy="204723"/>
              <a:chOff x="10644187" y="2352318"/>
              <a:chExt cx="628587" cy="258500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1CECA3E-DC96-4BCB-AD60-814FF97667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44187" y="2352318"/>
                <a:ext cx="285645" cy="258500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53435202-5B01-4C8A-A105-F94E402D58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15658" y="2352318"/>
                <a:ext cx="285645" cy="258500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46E54ED4-1B73-4681-B6CB-C123C81B6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87129" y="2352318"/>
                <a:ext cx="285645" cy="258500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A989E3D-5736-453C-8868-0107D2429896}"/>
                </a:ext>
              </a:extLst>
            </p:cNvPr>
            <p:cNvGrpSpPr/>
            <p:nvPr/>
          </p:nvGrpSpPr>
          <p:grpSpPr>
            <a:xfrm rot="16200000" flipH="1">
              <a:off x="-326885" y="1850889"/>
              <a:ext cx="1035973" cy="382202"/>
              <a:chOff x="9423399" y="1691640"/>
              <a:chExt cx="1308102" cy="482600"/>
            </a:xfrm>
          </p:grpSpPr>
          <p:sp>
            <p:nvSpPr>
              <p:cNvPr id="45" name="Parallelogram 44">
                <a:extLst>
                  <a:ext uri="{FF2B5EF4-FFF2-40B4-BE49-F238E27FC236}">
                    <a16:creationId xmlns:a16="http://schemas.microsoft.com/office/drawing/2014/main" id="{965D8247-4CE6-4FF7-8AA5-618D8A578532}"/>
                  </a:ext>
                </a:extLst>
              </p:cNvPr>
              <p:cNvSpPr/>
              <p:nvPr/>
            </p:nvSpPr>
            <p:spPr>
              <a:xfrm flipV="1">
                <a:off x="9423399" y="1691640"/>
                <a:ext cx="1117602" cy="482600"/>
              </a:xfrm>
              <a:prstGeom prst="parallelogram">
                <a:avLst>
                  <a:gd name="adj" fmla="val 111842"/>
                </a:avLst>
              </a:prstGeom>
              <a:solidFill>
                <a:srgbClr val="FAAF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6" name="Parallelogram 45">
                <a:extLst>
                  <a:ext uri="{FF2B5EF4-FFF2-40B4-BE49-F238E27FC236}">
                    <a16:creationId xmlns:a16="http://schemas.microsoft.com/office/drawing/2014/main" id="{B343CD1A-67E6-4ED9-A18A-3AADCDEDE5F7}"/>
                  </a:ext>
                </a:extLst>
              </p:cNvPr>
              <p:cNvSpPr/>
              <p:nvPr/>
            </p:nvSpPr>
            <p:spPr>
              <a:xfrm flipV="1">
                <a:off x="9613899" y="1691640"/>
                <a:ext cx="1117602" cy="482600"/>
              </a:xfrm>
              <a:prstGeom prst="parallelogram">
                <a:avLst>
                  <a:gd name="adj" fmla="val 111842"/>
                </a:avLst>
              </a:prstGeom>
              <a:solidFill>
                <a:srgbClr val="C623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BF160FD-FA66-4A23-8667-929C43F56A15}"/>
                </a:ext>
              </a:extLst>
            </p:cNvPr>
            <p:cNvGrpSpPr/>
            <p:nvPr/>
          </p:nvGrpSpPr>
          <p:grpSpPr>
            <a:xfrm rot="16200000" flipH="1">
              <a:off x="-57808" y="2115526"/>
              <a:ext cx="497820" cy="204723"/>
              <a:chOff x="10644187" y="2352318"/>
              <a:chExt cx="628587" cy="258500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64436FF-183C-497C-822D-76E791B3DB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44187" y="2352318"/>
                <a:ext cx="285645" cy="258500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65845DE8-001C-494D-89FB-7205638466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15658" y="2352318"/>
                <a:ext cx="285645" cy="258500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9E159C90-030C-44FC-9493-29592BEB7A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87129" y="2352318"/>
                <a:ext cx="285645" cy="258500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BD27C8B-7637-4E08-933E-EF698637CC8C}"/>
              </a:ext>
            </a:extLst>
          </p:cNvPr>
          <p:cNvCxnSpPr/>
          <p:nvPr userDrawn="1"/>
        </p:nvCxnSpPr>
        <p:spPr>
          <a:xfrm>
            <a:off x="191101" y="3027500"/>
            <a:ext cx="0" cy="1599355"/>
          </a:xfrm>
          <a:prstGeom prst="line">
            <a:avLst/>
          </a:prstGeom>
          <a:ln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: Shape 6">
            <a:extLst>
              <a:ext uri="{FF2B5EF4-FFF2-40B4-BE49-F238E27FC236}">
                <a16:creationId xmlns:a16="http://schemas.microsoft.com/office/drawing/2014/main" id="{BBDBD102-A20F-43C7-867D-80D683454427}"/>
              </a:ext>
            </a:extLst>
          </p:cNvPr>
          <p:cNvSpPr/>
          <p:nvPr userDrawn="1"/>
        </p:nvSpPr>
        <p:spPr>
          <a:xfrm flipH="1" flipV="1">
            <a:off x="9242481" y="6586417"/>
            <a:ext cx="1584499" cy="252487"/>
          </a:xfrm>
          <a:custGeom>
            <a:avLst/>
            <a:gdLst>
              <a:gd name="connsiteX0" fmla="*/ 577853 w 703171"/>
              <a:gd name="connsiteY0" fmla="*/ 112049 h 112049"/>
              <a:gd name="connsiteX1" fmla="*/ 0 w 703171"/>
              <a:gd name="connsiteY1" fmla="*/ 112049 h 112049"/>
              <a:gd name="connsiteX2" fmla="*/ 125318 w 703171"/>
              <a:gd name="connsiteY2" fmla="*/ 0 h 112049"/>
              <a:gd name="connsiteX3" fmla="*/ 703171 w 703171"/>
              <a:gd name="connsiteY3" fmla="*/ 0 h 11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3171" h="112049">
                <a:moveTo>
                  <a:pt x="577853" y="112049"/>
                </a:moveTo>
                <a:lnTo>
                  <a:pt x="0" y="112049"/>
                </a:lnTo>
                <a:lnTo>
                  <a:pt x="125318" y="0"/>
                </a:lnTo>
                <a:lnTo>
                  <a:pt x="703171" y="0"/>
                </a:lnTo>
                <a:close/>
              </a:path>
            </a:pathLst>
          </a:cu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D848CC-87CE-4F5B-BF65-7C29155184BF}"/>
              </a:ext>
            </a:extLst>
          </p:cNvPr>
          <p:cNvCxnSpPr/>
          <p:nvPr userDrawn="1"/>
        </p:nvCxnSpPr>
        <p:spPr>
          <a:xfrm>
            <a:off x="0" y="6586417"/>
            <a:ext cx="12192001" cy="0"/>
          </a:xfrm>
          <a:prstGeom prst="line">
            <a:avLst/>
          </a:prstGeom>
          <a:ln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C8DD9BD-508E-4A90-8CD7-86FAAFDBB023}"/>
              </a:ext>
            </a:extLst>
          </p:cNvPr>
          <p:cNvGrpSpPr/>
          <p:nvPr userDrawn="1"/>
        </p:nvGrpSpPr>
        <p:grpSpPr>
          <a:xfrm>
            <a:off x="9738357" y="6586415"/>
            <a:ext cx="2453643" cy="241301"/>
            <a:chOff x="9423399" y="1198242"/>
            <a:chExt cx="2453643" cy="482600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6704343-EC80-4F8C-AEBA-3E221D7A4AA4}"/>
                </a:ext>
              </a:extLst>
            </p:cNvPr>
            <p:cNvGrpSpPr/>
            <p:nvPr/>
          </p:nvGrpSpPr>
          <p:grpSpPr>
            <a:xfrm>
              <a:off x="9423399" y="1198242"/>
              <a:ext cx="2453643" cy="482600"/>
              <a:chOff x="9423399" y="1680842"/>
              <a:chExt cx="2453643" cy="482600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9A3A70A6-6765-4A5C-9AF1-938AC461779F}"/>
                  </a:ext>
                </a:extLst>
              </p:cNvPr>
              <p:cNvSpPr/>
              <p:nvPr/>
            </p:nvSpPr>
            <p:spPr>
              <a:xfrm>
                <a:off x="10172699" y="1680842"/>
                <a:ext cx="1704343" cy="482600"/>
              </a:xfrm>
              <a:prstGeom prst="rect">
                <a:avLst/>
              </a:prstGeom>
              <a:solidFill>
                <a:srgbClr val="C623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FAADAFDB-B393-41A9-845C-34F06A569AF6}"/>
                  </a:ext>
                </a:extLst>
              </p:cNvPr>
              <p:cNvGrpSpPr/>
              <p:nvPr/>
            </p:nvGrpSpPr>
            <p:grpSpPr>
              <a:xfrm>
                <a:off x="9423399" y="1680842"/>
                <a:ext cx="1308102" cy="482600"/>
                <a:chOff x="9423399" y="1691640"/>
                <a:chExt cx="1308102" cy="482600"/>
              </a:xfrm>
            </p:grpSpPr>
            <p:sp>
              <p:nvSpPr>
                <p:cNvPr id="65" name="Parallelogram 64">
                  <a:extLst>
                    <a:ext uri="{FF2B5EF4-FFF2-40B4-BE49-F238E27FC236}">
                      <a16:creationId xmlns:a16="http://schemas.microsoft.com/office/drawing/2014/main" id="{38D3F50D-E8C2-4A95-9370-5F67049F64B5}"/>
                    </a:ext>
                  </a:extLst>
                </p:cNvPr>
                <p:cNvSpPr/>
                <p:nvPr/>
              </p:nvSpPr>
              <p:spPr>
                <a:xfrm flipV="1">
                  <a:off x="9423399" y="1691640"/>
                  <a:ext cx="1117602" cy="482600"/>
                </a:xfrm>
                <a:prstGeom prst="parallelogram">
                  <a:avLst>
                    <a:gd name="adj" fmla="val 111842"/>
                  </a:avLst>
                </a:prstGeom>
                <a:solidFill>
                  <a:srgbClr val="FAAF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sp>
              <p:nvSpPr>
                <p:cNvPr id="66" name="Parallelogram 65">
                  <a:extLst>
                    <a:ext uri="{FF2B5EF4-FFF2-40B4-BE49-F238E27FC236}">
                      <a16:creationId xmlns:a16="http://schemas.microsoft.com/office/drawing/2014/main" id="{441AC85C-A91B-45A4-A8D7-35BF527AB90E}"/>
                    </a:ext>
                  </a:extLst>
                </p:cNvPr>
                <p:cNvSpPr/>
                <p:nvPr/>
              </p:nvSpPr>
              <p:spPr>
                <a:xfrm flipV="1">
                  <a:off x="9613899" y="1691640"/>
                  <a:ext cx="1117602" cy="482600"/>
                </a:xfrm>
                <a:prstGeom prst="parallelogram">
                  <a:avLst>
                    <a:gd name="adj" fmla="val 111842"/>
                  </a:avLst>
                </a:prstGeom>
                <a:solidFill>
                  <a:srgbClr val="C6232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</p:grp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12E5988D-1C2D-464B-81B2-0FA34F1F7E08}"/>
                </a:ext>
              </a:extLst>
            </p:cNvPr>
            <p:cNvGrpSpPr/>
            <p:nvPr/>
          </p:nvGrpSpPr>
          <p:grpSpPr>
            <a:xfrm>
              <a:off x="9985258" y="1310292"/>
              <a:ext cx="628587" cy="258500"/>
              <a:chOff x="10644187" y="2352318"/>
              <a:chExt cx="628587" cy="258500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AE5F161E-C34C-4F8E-9CF4-DDF7836BE3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44187" y="2352318"/>
                <a:ext cx="285645" cy="258500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453360C0-9455-42E1-9DB3-85FF74D5B8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15658" y="2352318"/>
                <a:ext cx="285645" cy="258500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83151C28-3E34-43B8-80DE-C206AF23E9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87129" y="2352318"/>
                <a:ext cx="285645" cy="258500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4B5CFAB1-5CA1-4DA0-BE7A-75D889DB6D23}"/>
              </a:ext>
            </a:extLst>
          </p:cNvPr>
          <p:cNvSpPr/>
          <p:nvPr userDrawn="1"/>
        </p:nvSpPr>
        <p:spPr>
          <a:xfrm>
            <a:off x="4070620" y="6478513"/>
            <a:ext cx="4559030" cy="25247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81" name="Picture 8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890" y="6504477"/>
            <a:ext cx="261610" cy="261610"/>
          </a:xfrm>
          <a:prstGeom prst="rect">
            <a:avLst/>
          </a:prstGeom>
        </p:spPr>
      </p:pic>
      <p:sp>
        <p:nvSpPr>
          <p:cNvPr id="82" name="TextBox 81"/>
          <p:cNvSpPr txBox="1"/>
          <p:nvPr userDrawn="1"/>
        </p:nvSpPr>
        <p:spPr>
          <a:xfrm>
            <a:off x="3888500" y="6488145"/>
            <a:ext cx="16545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100" dirty="0">
                <a:solidFill>
                  <a:schemeClr val="bg1"/>
                </a:solidFill>
              </a:rPr>
              <a:t>JD HIGH SCHOOL LEAGUE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83" name="Picture 8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206" y="6462274"/>
            <a:ext cx="303813" cy="303813"/>
          </a:xfrm>
          <a:prstGeom prst="rect">
            <a:avLst/>
          </a:prstGeom>
        </p:spPr>
      </p:pic>
      <p:sp>
        <p:nvSpPr>
          <p:cNvPr id="84" name="TextBox 83"/>
          <p:cNvSpPr txBox="1"/>
          <p:nvPr userDrawn="1"/>
        </p:nvSpPr>
        <p:spPr>
          <a:xfrm>
            <a:off x="6094020" y="6488145"/>
            <a:ext cx="675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100" dirty="0">
                <a:solidFill>
                  <a:schemeClr val="bg1"/>
                </a:solidFill>
              </a:rPr>
              <a:t>JD.HSL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85" name="Picture 8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942" y="6467806"/>
            <a:ext cx="281949" cy="281949"/>
          </a:xfrm>
          <a:prstGeom prst="rect">
            <a:avLst/>
          </a:prstGeom>
        </p:spPr>
      </p:pic>
      <p:sp>
        <p:nvSpPr>
          <p:cNvPr id="86" name="TextBox 85"/>
          <p:cNvSpPr txBox="1"/>
          <p:nvPr userDrawn="1"/>
        </p:nvSpPr>
        <p:spPr>
          <a:xfrm>
            <a:off x="7125647" y="6488145"/>
            <a:ext cx="16693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100" dirty="0">
                <a:solidFill>
                  <a:schemeClr val="bg1"/>
                </a:solidFill>
              </a:rPr>
              <a:t>MOOBATV</a:t>
            </a:r>
            <a:r>
              <a:rPr lang="id-ID" sz="1100" baseline="0" dirty="0">
                <a:solidFill>
                  <a:schemeClr val="bg1"/>
                </a:solidFill>
              </a:rPr>
              <a:t> INDONESIA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7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25000" decel="25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>
          <a:blip r:embed="rId2">
            <a:alphaModFix amt="5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45244"/>
          </a:xfrm>
          <a:prstGeom prst="rect">
            <a:avLst/>
          </a:prstGeom>
          <a:blipFill dpi="0" rotWithShape="1">
            <a:blip r:embed="rId2">
              <a:alphaModFix amt="0"/>
            </a:blip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>
                <a:alpha val="97000"/>
              </a:srgbClr>
            </a:outerShdw>
          </a:effectLst>
        </p:spPr>
      </p:pic>
      <p:sp>
        <p:nvSpPr>
          <p:cNvPr id="9" name="Rectangle 8"/>
          <p:cNvSpPr/>
          <p:nvPr userDrawn="1"/>
        </p:nvSpPr>
        <p:spPr>
          <a:xfrm>
            <a:off x="-1981" y="1"/>
            <a:ext cx="12192000" cy="6858000"/>
          </a:xfrm>
          <a:prstGeom prst="rect">
            <a:avLst/>
          </a:prstGeom>
          <a:solidFill>
            <a:schemeClr val="bg1">
              <a:alpha val="8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05D168-4B0B-4973-BD26-D7E6E0DEA1D8}"/>
              </a:ext>
            </a:extLst>
          </p:cNvPr>
          <p:cNvGrpSpPr/>
          <p:nvPr userDrawn="1"/>
        </p:nvGrpSpPr>
        <p:grpSpPr>
          <a:xfrm>
            <a:off x="0" y="1524003"/>
            <a:ext cx="382203" cy="4606349"/>
            <a:chOff x="0" y="1524003"/>
            <a:chExt cx="382203" cy="460634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3D0C4C9-70AE-45EC-B044-B19700E8F0E1}"/>
                </a:ext>
              </a:extLst>
            </p:cNvPr>
            <p:cNvGrpSpPr/>
            <p:nvPr/>
          </p:nvGrpSpPr>
          <p:grpSpPr>
            <a:xfrm rot="16200000">
              <a:off x="-1815363" y="3932785"/>
              <a:ext cx="4012930" cy="382203"/>
              <a:chOff x="9423399" y="1680842"/>
              <a:chExt cx="5067050" cy="482601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FDE3FE0-6F2F-4EBC-ACCF-E068328AD9E8}"/>
                  </a:ext>
                </a:extLst>
              </p:cNvPr>
              <p:cNvSpPr/>
              <p:nvPr/>
            </p:nvSpPr>
            <p:spPr>
              <a:xfrm>
                <a:off x="10172699" y="1680843"/>
                <a:ext cx="4317750" cy="482600"/>
              </a:xfrm>
              <a:prstGeom prst="rect">
                <a:avLst/>
              </a:prstGeom>
              <a:solidFill>
                <a:srgbClr val="C623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033D9697-8253-4EB0-93BD-9F6339FDBFBA}"/>
                  </a:ext>
                </a:extLst>
              </p:cNvPr>
              <p:cNvGrpSpPr/>
              <p:nvPr/>
            </p:nvGrpSpPr>
            <p:grpSpPr>
              <a:xfrm>
                <a:off x="9423399" y="1680842"/>
                <a:ext cx="1308102" cy="482600"/>
                <a:chOff x="9423399" y="1691640"/>
                <a:chExt cx="1308102" cy="482600"/>
              </a:xfrm>
            </p:grpSpPr>
            <p:sp>
              <p:nvSpPr>
                <p:cNvPr id="25" name="Parallelogram 24">
                  <a:extLst>
                    <a:ext uri="{FF2B5EF4-FFF2-40B4-BE49-F238E27FC236}">
                      <a16:creationId xmlns:a16="http://schemas.microsoft.com/office/drawing/2014/main" id="{818C1775-738F-449A-AF2E-F5CCC298FDBC}"/>
                    </a:ext>
                  </a:extLst>
                </p:cNvPr>
                <p:cNvSpPr/>
                <p:nvPr/>
              </p:nvSpPr>
              <p:spPr>
                <a:xfrm flipV="1">
                  <a:off x="9423399" y="1691640"/>
                  <a:ext cx="1117602" cy="482600"/>
                </a:xfrm>
                <a:prstGeom prst="parallelogram">
                  <a:avLst>
                    <a:gd name="adj" fmla="val 111842"/>
                  </a:avLst>
                </a:prstGeom>
                <a:solidFill>
                  <a:srgbClr val="FAAF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sp>
              <p:nvSpPr>
                <p:cNvPr id="26" name="Parallelogram 25">
                  <a:extLst>
                    <a:ext uri="{FF2B5EF4-FFF2-40B4-BE49-F238E27FC236}">
                      <a16:creationId xmlns:a16="http://schemas.microsoft.com/office/drawing/2014/main" id="{A73A327E-22AB-475B-807F-F451262EC612}"/>
                    </a:ext>
                  </a:extLst>
                </p:cNvPr>
                <p:cNvSpPr/>
                <p:nvPr/>
              </p:nvSpPr>
              <p:spPr>
                <a:xfrm flipV="1">
                  <a:off x="9613899" y="1691640"/>
                  <a:ext cx="1117602" cy="482600"/>
                </a:xfrm>
                <a:prstGeom prst="parallelogram">
                  <a:avLst>
                    <a:gd name="adj" fmla="val 111842"/>
                  </a:avLst>
                </a:prstGeom>
                <a:solidFill>
                  <a:srgbClr val="C6232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8467D9-8657-4904-B14A-60E21D82A691}"/>
                </a:ext>
              </a:extLst>
            </p:cNvPr>
            <p:cNvGrpSpPr/>
            <p:nvPr/>
          </p:nvGrpSpPr>
          <p:grpSpPr>
            <a:xfrm rot="16200000">
              <a:off x="-57808" y="5334107"/>
              <a:ext cx="497819" cy="204723"/>
              <a:chOff x="10644187" y="2352318"/>
              <a:chExt cx="628587" cy="258500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1CECA3E-DC96-4BCB-AD60-814FF97667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44187" y="2352318"/>
                <a:ext cx="285645" cy="258500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3435202-5B01-4C8A-A105-F94E402D58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15658" y="2352318"/>
                <a:ext cx="285645" cy="258500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6E54ED4-1B73-4681-B6CB-C123C81B6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87129" y="2352318"/>
                <a:ext cx="285645" cy="258500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A989E3D-5736-453C-8868-0107D2429896}"/>
                </a:ext>
              </a:extLst>
            </p:cNvPr>
            <p:cNvGrpSpPr/>
            <p:nvPr/>
          </p:nvGrpSpPr>
          <p:grpSpPr>
            <a:xfrm rot="16200000" flipH="1">
              <a:off x="-326885" y="1850889"/>
              <a:ext cx="1035973" cy="382202"/>
              <a:chOff x="9423399" y="1691640"/>
              <a:chExt cx="1308102" cy="482600"/>
            </a:xfrm>
          </p:grpSpPr>
          <p:sp>
            <p:nvSpPr>
              <p:cNvPr id="18" name="Parallelogram 17">
                <a:extLst>
                  <a:ext uri="{FF2B5EF4-FFF2-40B4-BE49-F238E27FC236}">
                    <a16:creationId xmlns:a16="http://schemas.microsoft.com/office/drawing/2014/main" id="{965D8247-4CE6-4FF7-8AA5-618D8A578532}"/>
                  </a:ext>
                </a:extLst>
              </p:cNvPr>
              <p:cNvSpPr/>
              <p:nvPr/>
            </p:nvSpPr>
            <p:spPr>
              <a:xfrm flipV="1">
                <a:off x="9423399" y="1691640"/>
                <a:ext cx="1117602" cy="482600"/>
              </a:xfrm>
              <a:prstGeom prst="parallelogram">
                <a:avLst>
                  <a:gd name="adj" fmla="val 111842"/>
                </a:avLst>
              </a:prstGeom>
              <a:solidFill>
                <a:srgbClr val="FAAF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9" name="Parallelogram 18">
                <a:extLst>
                  <a:ext uri="{FF2B5EF4-FFF2-40B4-BE49-F238E27FC236}">
                    <a16:creationId xmlns:a16="http://schemas.microsoft.com/office/drawing/2014/main" id="{B343CD1A-67E6-4ED9-A18A-3AADCDEDE5F7}"/>
                  </a:ext>
                </a:extLst>
              </p:cNvPr>
              <p:cNvSpPr/>
              <p:nvPr/>
            </p:nvSpPr>
            <p:spPr>
              <a:xfrm flipV="1">
                <a:off x="9613899" y="1691640"/>
                <a:ext cx="1117602" cy="482600"/>
              </a:xfrm>
              <a:prstGeom prst="parallelogram">
                <a:avLst>
                  <a:gd name="adj" fmla="val 111842"/>
                </a:avLst>
              </a:prstGeom>
              <a:solidFill>
                <a:srgbClr val="C623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BF160FD-FA66-4A23-8667-929C43F56A15}"/>
                </a:ext>
              </a:extLst>
            </p:cNvPr>
            <p:cNvGrpSpPr/>
            <p:nvPr/>
          </p:nvGrpSpPr>
          <p:grpSpPr>
            <a:xfrm rot="16200000" flipH="1">
              <a:off x="-57808" y="2115526"/>
              <a:ext cx="497820" cy="204723"/>
              <a:chOff x="10644187" y="2352318"/>
              <a:chExt cx="628587" cy="258500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B64436FF-183C-497C-822D-76E791B3DB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44187" y="2352318"/>
                <a:ext cx="285645" cy="258500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5845DE8-001C-494D-89FB-7205638466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15658" y="2352318"/>
                <a:ext cx="285645" cy="258500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E159C90-030C-44FC-9493-29592BEB7A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87129" y="2352318"/>
                <a:ext cx="285645" cy="258500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2" y="126609"/>
            <a:ext cx="1214183" cy="1180789"/>
          </a:xfrm>
          <a:prstGeom prst="rect">
            <a:avLst/>
          </a:prstGeom>
        </p:spPr>
      </p:pic>
      <p:sp>
        <p:nvSpPr>
          <p:cNvPr id="28" name="Diamond 27"/>
          <p:cNvSpPr/>
          <p:nvPr userDrawn="1"/>
        </p:nvSpPr>
        <p:spPr>
          <a:xfrm>
            <a:off x="1364565" y="942535"/>
            <a:ext cx="10484795" cy="70338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6">
            <a:extLst>
              <a:ext uri="{FF2B5EF4-FFF2-40B4-BE49-F238E27FC236}">
                <a16:creationId xmlns:a16="http://schemas.microsoft.com/office/drawing/2014/main" id="{BBDBD102-A20F-43C7-867D-80D683454427}"/>
              </a:ext>
            </a:extLst>
          </p:cNvPr>
          <p:cNvSpPr/>
          <p:nvPr userDrawn="1"/>
        </p:nvSpPr>
        <p:spPr>
          <a:xfrm flipH="1" flipV="1">
            <a:off x="9445192" y="6345117"/>
            <a:ext cx="1584499" cy="252487"/>
          </a:xfrm>
          <a:custGeom>
            <a:avLst/>
            <a:gdLst>
              <a:gd name="connsiteX0" fmla="*/ 577853 w 703171"/>
              <a:gd name="connsiteY0" fmla="*/ 112049 h 112049"/>
              <a:gd name="connsiteX1" fmla="*/ 0 w 703171"/>
              <a:gd name="connsiteY1" fmla="*/ 112049 h 112049"/>
              <a:gd name="connsiteX2" fmla="*/ 125318 w 703171"/>
              <a:gd name="connsiteY2" fmla="*/ 0 h 112049"/>
              <a:gd name="connsiteX3" fmla="*/ 703171 w 703171"/>
              <a:gd name="connsiteY3" fmla="*/ 0 h 11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3171" h="112049">
                <a:moveTo>
                  <a:pt x="577853" y="112049"/>
                </a:moveTo>
                <a:lnTo>
                  <a:pt x="0" y="112049"/>
                </a:lnTo>
                <a:lnTo>
                  <a:pt x="125318" y="0"/>
                </a:lnTo>
                <a:lnTo>
                  <a:pt x="703171" y="0"/>
                </a:lnTo>
                <a:close/>
              </a:path>
            </a:pathLst>
          </a:cu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8D848CC-87CE-4F5B-BF65-7C29155184BF}"/>
              </a:ext>
            </a:extLst>
          </p:cNvPr>
          <p:cNvCxnSpPr/>
          <p:nvPr userDrawn="1"/>
        </p:nvCxnSpPr>
        <p:spPr>
          <a:xfrm>
            <a:off x="0" y="6586417"/>
            <a:ext cx="12192001" cy="0"/>
          </a:xfrm>
          <a:prstGeom prst="line">
            <a:avLst/>
          </a:prstGeom>
          <a:ln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C8DD9BD-508E-4A90-8CD7-86FAAFDBB023}"/>
              </a:ext>
            </a:extLst>
          </p:cNvPr>
          <p:cNvGrpSpPr/>
          <p:nvPr userDrawn="1"/>
        </p:nvGrpSpPr>
        <p:grpSpPr>
          <a:xfrm>
            <a:off x="9738357" y="6345117"/>
            <a:ext cx="2453643" cy="482600"/>
            <a:chOff x="9423399" y="1198242"/>
            <a:chExt cx="2453643" cy="48260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6704343-EC80-4F8C-AEBA-3E221D7A4AA4}"/>
                </a:ext>
              </a:extLst>
            </p:cNvPr>
            <p:cNvGrpSpPr/>
            <p:nvPr/>
          </p:nvGrpSpPr>
          <p:grpSpPr>
            <a:xfrm>
              <a:off x="9423399" y="1198242"/>
              <a:ext cx="2453643" cy="482600"/>
              <a:chOff x="9423399" y="1680842"/>
              <a:chExt cx="2453643" cy="482600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A3A70A6-6765-4A5C-9AF1-938AC461779F}"/>
                  </a:ext>
                </a:extLst>
              </p:cNvPr>
              <p:cNvSpPr/>
              <p:nvPr/>
            </p:nvSpPr>
            <p:spPr>
              <a:xfrm>
                <a:off x="10172699" y="1680842"/>
                <a:ext cx="1704343" cy="482600"/>
              </a:xfrm>
              <a:prstGeom prst="rect">
                <a:avLst/>
              </a:prstGeom>
              <a:solidFill>
                <a:srgbClr val="C623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AADAFDB-B393-41A9-845C-34F06A569AF6}"/>
                  </a:ext>
                </a:extLst>
              </p:cNvPr>
              <p:cNvGrpSpPr/>
              <p:nvPr/>
            </p:nvGrpSpPr>
            <p:grpSpPr>
              <a:xfrm>
                <a:off x="9423399" y="1680842"/>
                <a:ext cx="1308102" cy="482600"/>
                <a:chOff x="9423399" y="1691640"/>
                <a:chExt cx="1308102" cy="482600"/>
              </a:xfrm>
            </p:grpSpPr>
            <p:sp>
              <p:nvSpPr>
                <p:cNvPr id="39" name="Parallelogram 38">
                  <a:extLst>
                    <a:ext uri="{FF2B5EF4-FFF2-40B4-BE49-F238E27FC236}">
                      <a16:creationId xmlns:a16="http://schemas.microsoft.com/office/drawing/2014/main" id="{38D3F50D-E8C2-4A95-9370-5F67049F64B5}"/>
                    </a:ext>
                  </a:extLst>
                </p:cNvPr>
                <p:cNvSpPr/>
                <p:nvPr/>
              </p:nvSpPr>
              <p:spPr>
                <a:xfrm flipV="1">
                  <a:off x="9423399" y="1691640"/>
                  <a:ext cx="1117602" cy="482600"/>
                </a:xfrm>
                <a:prstGeom prst="parallelogram">
                  <a:avLst>
                    <a:gd name="adj" fmla="val 111842"/>
                  </a:avLst>
                </a:prstGeom>
                <a:solidFill>
                  <a:srgbClr val="FAAF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sp>
              <p:nvSpPr>
                <p:cNvPr id="40" name="Parallelogram 39">
                  <a:extLst>
                    <a:ext uri="{FF2B5EF4-FFF2-40B4-BE49-F238E27FC236}">
                      <a16:creationId xmlns:a16="http://schemas.microsoft.com/office/drawing/2014/main" id="{441AC85C-A91B-45A4-A8D7-35BF527AB90E}"/>
                    </a:ext>
                  </a:extLst>
                </p:cNvPr>
                <p:cNvSpPr/>
                <p:nvPr/>
              </p:nvSpPr>
              <p:spPr>
                <a:xfrm flipV="1">
                  <a:off x="9613899" y="1691640"/>
                  <a:ext cx="1117602" cy="482600"/>
                </a:xfrm>
                <a:prstGeom prst="parallelogram">
                  <a:avLst>
                    <a:gd name="adj" fmla="val 111842"/>
                  </a:avLst>
                </a:prstGeom>
                <a:solidFill>
                  <a:srgbClr val="C6232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</p:grp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2E5988D-1C2D-464B-81B2-0FA34F1F7E08}"/>
                </a:ext>
              </a:extLst>
            </p:cNvPr>
            <p:cNvGrpSpPr/>
            <p:nvPr/>
          </p:nvGrpSpPr>
          <p:grpSpPr>
            <a:xfrm>
              <a:off x="9985258" y="1310292"/>
              <a:ext cx="628587" cy="258500"/>
              <a:chOff x="10644187" y="2352318"/>
              <a:chExt cx="628587" cy="258500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E5F161E-C34C-4F8E-9CF4-DDF7836BE3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44187" y="2352318"/>
                <a:ext cx="285645" cy="258500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53360C0-9455-42E1-9DB3-85FF74D5B8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15658" y="2352318"/>
                <a:ext cx="285645" cy="258500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3151C28-3E34-43B8-80DE-C206AF23E9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87129" y="2352318"/>
                <a:ext cx="285645" cy="258500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890" y="6504477"/>
            <a:ext cx="261610" cy="261610"/>
          </a:xfrm>
          <a:prstGeom prst="rect">
            <a:avLst/>
          </a:prstGeom>
        </p:spPr>
      </p:pic>
      <p:sp>
        <p:nvSpPr>
          <p:cNvPr id="43" name="TextBox 42"/>
          <p:cNvSpPr txBox="1"/>
          <p:nvPr userDrawn="1"/>
        </p:nvSpPr>
        <p:spPr>
          <a:xfrm>
            <a:off x="3888500" y="6488145"/>
            <a:ext cx="16545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100" b="1" dirty="0">
                <a:solidFill>
                  <a:schemeClr val="tx1"/>
                </a:solidFill>
              </a:rPr>
              <a:t>JD HIGH SCHOOL LEAGUE</a:t>
            </a:r>
            <a:endParaRPr lang="en-US" sz="1100" b="1" dirty="0">
              <a:solidFill>
                <a:schemeClr val="tx1"/>
              </a:solidFill>
            </a:endParaRPr>
          </a:p>
        </p:txBody>
      </p:sp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206" y="6462274"/>
            <a:ext cx="303813" cy="303813"/>
          </a:xfrm>
          <a:prstGeom prst="rect">
            <a:avLst/>
          </a:prstGeom>
        </p:spPr>
      </p:pic>
      <p:sp>
        <p:nvSpPr>
          <p:cNvPr id="45" name="TextBox 44"/>
          <p:cNvSpPr txBox="1"/>
          <p:nvPr userDrawn="1"/>
        </p:nvSpPr>
        <p:spPr>
          <a:xfrm>
            <a:off x="6094020" y="6488145"/>
            <a:ext cx="675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100" b="1" dirty="0">
                <a:solidFill>
                  <a:schemeClr val="tx1"/>
                </a:solidFill>
              </a:rPr>
              <a:t>JD.HSL</a:t>
            </a:r>
            <a:endParaRPr lang="en-US" sz="1100" b="1" dirty="0">
              <a:solidFill>
                <a:schemeClr val="tx1"/>
              </a:solidFill>
            </a:endParaRPr>
          </a:p>
        </p:txBody>
      </p:sp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942" y="6467806"/>
            <a:ext cx="281949" cy="281949"/>
          </a:xfrm>
          <a:prstGeom prst="rect">
            <a:avLst/>
          </a:prstGeom>
        </p:spPr>
      </p:pic>
      <p:sp>
        <p:nvSpPr>
          <p:cNvPr id="47" name="TextBox 46"/>
          <p:cNvSpPr txBox="1"/>
          <p:nvPr userDrawn="1"/>
        </p:nvSpPr>
        <p:spPr>
          <a:xfrm>
            <a:off x="7125647" y="6488145"/>
            <a:ext cx="16693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100" b="1" dirty="0">
                <a:solidFill>
                  <a:schemeClr val="tx1"/>
                </a:solidFill>
              </a:rPr>
              <a:t>MOOBATV</a:t>
            </a:r>
            <a:r>
              <a:rPr lang="id-ID" sz="1100" b="1" baseline="0" dirty="0">
                <a:solidFill>
                  <a:schemeClr val="tx1"/>
                </a:solidFill>
              </a:rPr>
              <a:t> INDONESIA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1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>
          <a:blip r:embed="rId2">
            <a:alphaModFix amt="5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45244"/>
          </a:xfrm>
          <a:prstGeom prst="rect">
            <a:avLst/>
          </a:prstGeom>
          <a:blipFill dpi="0" rotWithShape="1">
            <a:blip r:embed="rId2">
              <a:alphaModFix amt="0"/>
            </a:blip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>
                <a:alpha val="97000"/>
              </a:srgbClr>
            </a:outerShdw>
          </a:effectLst>
        </p:spPr>
      </p:pic>
      <p:sp>
        <p:nvSpPr>
          <p:cNvPr id="9" name="Rectangle 8"/>
          <p:cNvSpPr/>
          <p:nvPr userDrawn="1"/>
        </p:nvSpPr>
        <p:spPr>
          <a:xfrm>
            <a:off x="-1981" y="1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8D848CC-87CE-4F5B-BF65-7C29155184BF}"/>
              </a:ext>
            </a:extLst>
          </p:cNvPr>
          <p:cNvCxnSpPr/>
          <p:nvPr userDrawn="1"/>
        </p:nvCxnSpPr>
        <p:spPr>
          <a:xfrm>
            <a:off x="0" y="6586417"/>
            <a:ext cx="12192001" cy="0"/>
          </a:xfrm>
          <a:prstGeom prst="line">
            <a:avLst/>
          </a:prstGeom>
          <a:ln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2" y="126609"/>
            <a:ext cx="1214183" cy="1180789"/>
          </a:xfrm>
          <a:prstGeom prst="rect">
            <a:avLst/>
          </a:prstGeom>
        </p:spPr>
      </p:pic>
      <p:sp>
        <p:nvSpPr>
          <p:cNvPr id="48" name="Diamond 47"/>
          <p:cNvSpPr/>
          <p:nvPr userDrawn="1"/>
        </p:nvSpPr>
        <p:spPr>
          <a:xfrm>
            <a:off x="1364565" y="942535"/>
            <a:ext cx="10484795" cy="70338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E05D168-4B0B-4973-BD26-D7E6E0DEA1D8}"/>
              </a:ext>
            </a:extLst>
          </p:cNvPr>
          <p:cNvGrpSpPr/>
          <p:nvPr userDrawn="1"/>
        </p:nvGrpSpPr>
        <p:grpSpPr>
          <a:xfrm>
            <a:off x="0" y="1524003"/>
            <a:ext cx="382203" cy="4606349"/>
            <a:chOff x="0" y="1524003"/>
            <a:chExt cx="382203" cy="4606349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3D0C4C9-70AE-45EC-B044-B19700E8F0E1}"/>
                </a:ext>
              </a:extLst>
            </p:cNvPr>
            <p:cNvGrpSpPr/>
            <p:nvPr/>
          </p:nvGrpSpPr>
          <p:grpSpPr>
            <a:xfrm rot="16200000">
              <a:off x="-1815363" y="3932785"/>
              <a:ext cx="4012930" cy="382203"/>
              <a:chOff x="9423399" y="1680842"/>
              <a:chExt cx="5067050" cy="482601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FDE3FE0-6F2F-4EBC-ACCF-E068328AD9E8}"/>
                  </a:ext>
                </a:extLst>
              </p:cNvPr>
              <p:cNvSpPr/>
              <p:nvPr/>
            </p:nvSpPr>
            <p:spPr>
              <a:xfrm>
                <a:off x="10172699" y="1680843"/>
                <a:ext cx="4317750" cy="482600"/>
              </a:xfrm>
              <a:prstGeom prst="rect">
                <a:avLst/>
              </a:prstGeom>
              <a:solidFill>
                <a:srgbClr val="C623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33D9697-8253-4EB0-93BD-9F6339FDBFBA}"/>
                  </a:ext>
                </a:extLst>
              </p:cNvPr>
              <p:cNvGrpSpPr/>
              <p:nvPr/>
            </p:nvGrpSpPr>
            <p:grpSpPr>
              <a:xfrm>
                <a:off x="9423399" y="1680842"/>
                <a:ext cx="1308102" cy="482600"/>
                <a:chOff x="9423399" y="1691640"/>
                <a:chExt cx="1308102" cy="482600"/>
              </a:xfrm>
            </p:grpSpPr>
            <p:sp>
              <p:nvSpPr>
                <p:cNvPr id="64" name="Parallelogram 63">
                  <a:extLst>
                    <a:ext uri="{FF2B5EF4-FFF2-40B4-BE49-F238E27FC236}">
                      <a16:creationId xmlns:a16="http://schemas.microsoft.com/office/drawing/2014/main" id="{818C1775-738F-449A-AF2E-F5CCC298FDBC}"/>
                    </a:ext>
                  </a:extLst>
                </p:cNvPr>
                <p:cNvSpPr/>
                <p:nvPr/>
              </p:nvSpPr>
              <p:spPr>
                <a:xfrm flipV="1">
                  <a:off x="9423399" y="1691640"/>
                  <a:ext cx="1117602" cy="482600"/>
                </a:xfrm>
                <a:prstGeom prst="parallelogram">
                  <a:avLst>
                    <a:gd name="adj" fmla="val 111842"/>
                  </a:avLst>
                </a:prstGeom>
                <a:solidFill>
                  <a:srgbClr val="FAAF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sp>
              <p:nvSpPr>
                <p:cNvPr id="65" name="Parallelogram 64">
                  <a:extLst>
                    <a:ext uri="{FF2B5EF4-FFF2-40B4-BE49-F238E27FC236}">
                      <a16:creationId xmlns:a16="http://schemas.microsoft.com/office/drawing/2014/main" id="{A73A327E-22AB-475B-807F-F451262EC612}"/>
                    </a:ext>
                  </a:extLst>
                </p:cNvPr>
                <p:cNvSpPr/>
                <p:nvPr/>
              </p:nvSpPr>
              <p:spPr>
                <a:xfrm flipV="1">
                  <a:off x="9613899" y="1691640"/>
                  <a:ext cx="1117602" cy="482600"/>
                </a:xfrm>
                <a:prstGeom prst="parallelogram">
                  <a:avLst>
                    <a:gd name="adj" fmla="val 111842"/>
                  </a:avLst>
                </a:prstGeom>
                <a:solidFill>
                  <a:srgbClr val="C6232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18467D9-8657-4904-B14A-60E21D82A691}"/>
                </a:ext>
              </a:extLst>
            </p:cNvPr>
            <p:cNvGrpSpPr/>
            <p:nvPr/>
          </p:nvGrpSpPr>
          <p:grpSpPr>
            <a:xfrm rot="16200000">
              <a:off x="-57808" y="5334107"/>
              <a:ext cx="497819" cy="204723"/>
              <a:chOff x="10644187" y="2352318"/>
              <a:chExt cx="628587" cy="258500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01CECA3E-DC96-4BCB-AD60-814FF97667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44187" y="2352318"/>
                <a:ext cx="285645" cy="258500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53435202-5B01-4C8A-A105-F94E402D58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15658" y="2352318"/>
                <a:ext cx="285645" cy="258500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46E54ED4-1B73-4681-B6CB-C123C81B6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87129" y="2352318"/>
                <a:ext cx="285645" cy="258500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A989E3D-5736-453C-8868-0107D2429896}"/>
                </a:ext>
              </a:extLst>
            </p:cNvPr>
            <p:cNvGrpSpPr/>
            <p:nvPr/>
          </p:nvGrpSpPr>
          <p:grpSpPr>
            <a:xfrm rot="16200000" flipH="1">
              <a:off x="-326885" y="1850889"/>
              <a:ext cx="1035973" cy="382202"/>
              <a:chOff x="9423399" y="1691640"/>
              <a:chExt cx="1308102" cy="482600"/>
            </a:xfrm>
          </p:grpSpPr>
          <p:sp>
            <p:nvSpPr>
              <p:cNvPr id="57" name="Parallelogram 56">
                <a:extLst>
                  <a:ext uri="{FF2B5EF4-FFF2-40B4-BE49-F238E27FC236}">
                    <a16:creationId xmlns:a16="http://schemas.microsoft.com/office/drawing/2014/main" id="{965D8247-4CE6-4FF7-8AA5-618D8A578532}"/>
                  </a:ext>
                </a:extLst>
              </p:cNvPr>
              <p:cNvSpPr/>
              <p:nvPr/>
            </p:nvSpPr>
            <p:spPr>
              <a:xfrm flipV="1">
                <a:off x="9423399" y="1691640"/>
                <a:ext cx="1117602" cy="482600"/>
              </a:xfrm>
              <a:prstGeom prst="parallelogram">
                <a:avLst>
                  <a:gd name="adj" fmla="val 111842"/>
                </a:avLst>
              </a:prstGeom>
              <a:solidFill>
                <a:srgbClr val="FAAF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8" name="Parallelogram 57">
                <a:extLst>
                  <a:ext uri="{FF2B5EF4-FFF2-40B4-BE49-F238E27FC236}">
                    <a16:creationId xmlns:a16="http://schemas.microsoft.com/office/drawing/2014/main" id="{B343CD1A-67E6-4ED9-A18A-3AADCDEDE5F7}"/>
                  </a:ext>
                </a:extLst>
              </p:cNvPr>
              <p:cNvSpPr/>
              <p:nvPr/>
            </p:nvSpPr>
            <p:spPr>
              <a:xfrm flipV="1">
                <a:off x="9613899" y="1691640"/>
                <a:ext cx="1117602" cy="482600"/>
              </a:xfrm>
              <a:prstGeom prst="parallelogram">
                <a:avLst>
                  <a:gd name="adj" fmla="val 111842"/>
                </a:avLst>
              </a:prstGeom>
              <a:solidFill>
                <a:srgbClr val="C623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BF160FD-FA66-4A23-8667-929C43F56A15}"/>
                </a:ext>
              </a:extLst>
            </p:cNvPr>
            <p:cNvGrpSpPr/>
            <p:nvPr/>
          </p:nvGrpSpPr>
          <p:grpSpPr>
            <a:xfrm rot="16200000" flipH="1">
              <a:off x="-57808" y="2115526"/>
              <a:ext cx="497820" cy="204723"/>
              <a:chOff x="10644187" y="2352318"/>
              <a:chExt cx="628587" cy="258500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B64436FF-183C-497C-822D-76E791B3DB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44187" y="2352318"/>
                <a:ext cx="285645" cy="258500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5845DE8-001C-494D-89FB-7205638466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15658" y="2352318"/>
                <a:ext cx="285645" cy="258500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E159C90-030C-44FC-9493-29592BEB7A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87129" y="2352318"/>
                <a:ext cx="285645" cy="258500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8D848CC-87CE-4F5B-BF65-7C29155184BF}"/>
              </a:ext>
            </a:extLst>
          </p:cNvPr>
          <p:cNvCxnSpPr/>
          <p:nvPr userDrawn="1"/>
        </p:nvCxnSpPr>
        <p:spPr>
          <a:xfrm>
            <a:off x="0" y="6586417"/>
            <a:ext cx="12192001" cy="0"/>
          </a:xfrm>
          <a:prstGeom prst="line">
            <a:avLst/>
          </a:prstGeom>
          <a:ln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C8DD9BD-508E-4A90-8CD7-86FAAFDBB023}"/>
              </a:ext>
            </a:extLst>
          </p:cNvPr>
          <p:cNvGrpSpPr/>
          <p:nvPr userDrawn="1"/>
        </p:nvGrpSpPr>
        <p:grpSpPr>
          <a:xfrm>
            <a:off x="9738357" y="6345117"/>
            <a:ext cx="2453643" cy="482600"/>
            <a:chOff x="9423399" y="1198242"/>
            <a:chExt cx="2453643" cy="48260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26704343-EC80-4F8C-AEBA-3E221D7A4AA4}"/>
                </a:ext>
              </a:extLst>
            </p:cNvPr>
            <p:cNvGrpSpPr/>
            <p:nvPr/>
          </p:nvGrpSpPr>
          <p:grpSpPr>
            <a:xfrm>
              <a:off x="9423399" y="1198242"/>
              <a:ext cx="2453643" cy="482600"/>
              <a:chOff x="9423399" y="1680842"/>
              <a:chExt cx="2453643" cy="482600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A3A70A6-6765-4A5C-9AF1-938AC461779F}"/>
                  </a:ext>
                </a:extLst>
              </p:cNvPr>
              <p:cNvSpPr/>
              <p:nvPr/>
            </p:nvSpPr>
            <p:spPr>
              <a:xfrm>
                <a:off x="10172699" y="1680842"/>
                <a:ext cx="1704343" cy="482600"/>
              </a:xfrm>
              <a:prstGeom prst="rect">
                <a:avLst/>
              </a:prstGeom>
              <a:solidFill>
                <a:srgbClr val="C623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FAADAFDB-B393-41A9-845C-34F06A569AF6}"/>
                  </a:ext>
                </a:extLst>
              </p:cNvPr>
              <p:cNvGrpSpPr/>
              <p:nvPr/>
            </p:nvGrpSpPr>
            <p:grpSpPr>
              <a:xfrm>
                <a:off x="9423399" y="1680842"/>
                <a:ext cx="1308102" cy="482600"/>
                <a:chOff x="9423399" y="1691640"/>
                <a:chExt cx="1308102" cy="482600"/>
              </a:xfrm>
            </p:grpSpPr>
            <p:sp>
              <p:nvSpPr>
                <p:cNvPr id="75" name="Parallelogram 74">
                  <a:extLst>
                    <a:ext uri="{FF2B5EF4-FFF2-40B4-BE49-F238E27FC236}">
                      <a16:creationId xmlns:a16="http://schemas.microsoft.com/office/drawing/2014/main" id="{38D3F50D-E8C2-4A95-9370-5F67049F64B5}"/>
                    </a:ext>
                  </a:extLst>
                </p:cNvPr>
                <p:cNvSpPr/>
                <p:nvPr/>
              </p:nvSpPr>
              <p:spPr>
                <a:xfrm flipV="1">
                  <a:off x="9423399" y="1691640"/>
                  <a:ext cx="1117602" cy="482600"/>
                </a:xfrm>
                <a:prstGeom prst="parallelogram">
                  <a:avLst>
                    <a:gd name="adj" fmla="val 111842"/>
                  </a:avLst>
                </a:prstGeom>
                <a:solidFill>
                  <a:srgbClr val="FAAF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sp>
              <p:nvSpPr>
                <p:cNvPr id="76" name="Parallelogram 75">
                  <a:extLst>
                    <a:ext uri="{FF2B5EF4-FFF2-40B4-BE49-F238E27FC236}">
                      <a16:creationId xmlns:a16="http://schemas.microsoft.com/office/drawing/2014/main" id="{441AC85C-A91B-45A4-A8D7-35BF527AB90E}"/>
                    </a:ext>
                  </a:extLst>
                </p:cNvPr>
                <p:cNvSpPr/>
                <p:nvPr/>
              </p:nvSpPr>
              <p:spPr>
                <a:xfrm flipV="1">
                  <a:off x="9613899" y="1691640"/>
                  <a:ext cx="1117602" cy="482600"/>
                </a:xfrm>
                <a:prstGeom prst="parallelogram">
                  <a:avLst>
                    <a:gd name="adj" fmla="val 111842"/>
                  </a:avLst>
                </a:prstGeom>
                <a:solidFill>
                  <a:srgbClr val="C6232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</p:grp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12E5988D-1C2D-464B-81B2-0FA34F1F7E08}"/>
                </a:ext>
              </a:extLst>
            </p:cNvPr>
            <p:cNvGrpSpPr/>
            <p:nvPr/>
          </p:nvGrpSpPr>
          <p:grpSpPr>
            <a:xfrm>
              <a:off x="9985258" y="1310292"/>
              <a:ext cx="628587" cy="258500"/>
              <a:chOff x="10644187" y="2352318"/>
              <a:chExt cx="628587" cy="258500"/>
            </a:xfrm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E5F161E-C34C-4F8E-9CF4-DDF7836BE3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44187" y="2352318"/>
                <a:ext cx="285645" cy="258500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453360C0-9455-42E1-9DB3-85FF74D5B8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15658" y="2352318"/>
                <a:ext cx="285645" cy="258500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3151C28-3E34-43B8-80DE-C206AF23E9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87129" y="2352318"/>
                <a:ext cx="285645" cy="258500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7" name="Picture 7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890" y="6504477"/>
            <a:ext cx="261610" cy="261610"/>
          </a:xfrm>
          <a:prstGeom prst="rect">
            <a:avLst/>
          </a:prstGeom>
        </p:spPr>
      </p:pic>
      <p:sp>
        <p:nvSpPr>
          <p:cNvPr id="78" name="TextBox 77"/>
          <p:cNvSpPr txBox="1"/>
          <p:nvPr userDrawn="1"/>
        </p:nvSpPr>
        <p:spPr>
          <a:xfrm>
            <a:off x="3888500" y="6488145"/>
            <a:ext cx="16545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100" b="1" dirty="0">
                <a:solidFill>
                  <a:schemeClr val="tx1"/>
                </a:solidFill>
              </a:rPr>
              <a:t>JD HIGH SCHOOL LEAGUE</a:t>
            </a:r>
            <a:endParaRPr lang="en-US" sz="1100" b="1" dirty="0">
              <a:solidFill>
                <a:schemeClr val="tx1"/>
              </a:solidFill>
            </a:endParaRPr>
          </a:p>
        </p:txBody>
      </p:sp>
      <p:pic>
        <p:nvPicPr>
          <p:cNvPr id="79" name="Picture 7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206" y="6462274"/>
            <a:ext cx="303813" cy="303813"/>
          </a:xfrm>
          <a:prstGeom prst="rect">
            <a:avLst/>
          </a:prstGeom>
        </p:spPr>
      </p:pic>
      <p:sp>
        <p:nvSpPr>
          <p:cNvPr id="80" name="TextBox 79"/>
          <p:cNvSpPr txBox="1"/>
          <p:nvPr userDrawn="1"/>
        </p:nvSpPr>
        <p:spPr>
          <a:xfrm>
            <a:off x="6094020" y="6488145"/>
            <a:ext cx="675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100" b="1" dirty="0">
                <a:solidFill>
                  <a:schemeClr val="tx1"/>
                </a:solidFill>
              </a:rPr>
              <a:t>JD.HSL</a:t>
            </a:r>
            <a:endParaRPr lang="en-US" sz="1100" b="1" dirty="0">
              <a:solidFill>
                <a:schemeClr val="tx1"/>
              </a:solidFill>
            </a:endParaRPr>
          </a:p>
        </p:txBody>
      </p:sp>
      <p:pic>
        <p:nvPicPr>
          <p:cNvPr id="81" name="Picture 80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942" y="6467806"/>
            <a:ext cx="281949" cy="281949"/>
          </a:xfrm>
          <a:prstGeom prst="rect">
            <a:avLst/>
          </a:prstGeom>
        </p:spPr>
      </p:pic>
      <p:sp>
        <p:nvSpPr>
          <p:cNvPr id="82" name="TextBox 81"/>
          <p:cNvSpPr txBox="1"/>
          <p:nvPr userDrawn="1"/>
        </p:nvSpPr>
        <p:spPr>
          <a:xfrm>
            <a:off x="7125647" y="6488145"/>
            <a:ext cx="16693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100" b="1" dirty="0">
                <a:solidFill>
                  <a:schemeClr val="tx1"/>
                </a:solidFill>
              </a:rPr>
              <a:t>MOOBATV</a:t>
            </a:r>
            <a:r>
              <a:rPr lang="id-ID" sz="1100" b="1" baseline="0" dirty="0">
                <a:solidFill>
                  <a:schemeClr val="tx1"/>
                </a:solidFill>
              </a:rPr>
              <a:t> INDONESIA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969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blipFill>
          <a:blip r:embed="rId2">
            <a:alphaModFix amt="5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45244"/>
          </a:xfrm>
          <a:prstGeom prst="rect">
            <a:avLst/>
          </a:prstGeom>
          <a:blipFill dpi="0" rotWithShape="1">
            <a:blip r:embed="rId2">
              <a:alphaModFix amt="0"/>
            </a:blip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>
                <a:alpha val="97000"/>
              </a:srgbClr>
            </a:outerShdw>
          </a:effectLst>
        </p:spPr>
      </p:pic>
      <p:sp>
        <p:nvSpPr>
          <p:cNvPr id="9" name="Rectangle 8"/>
          <p:cNvSpPr/>
          <p:nvPr userDrawn="1"/>
        </p:nvSpPr>
        <p:spPr>
          <a:xfrm>
            <a:off x="-1981" y="1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8D848CC-87CE-4F5B-BF65-7C29155184BF}"/>
              </a:ext>
            </a:extLst>
          </p:cNvPr>
          <p:cNvCxnSpPr/>
          <p:nvPr userDrawn="1"/>
        </p:nvCxnSpPr>
        <p:spPr>
          <a:xfrm>
            <a:off x="0" y="6586417"/>
            <a:ext cx="12192001" cy="0"/>
          </a:xfrm>
          <a:prstGeom prst="line">
            <a:avLst/>
          </a:prstGeom>
          <a:ln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2" y="126609"/>
            <a:ext cx="1214183" cy="1180789"/>
          </a:xfrm>
          <a:prstGeom prst="rect">
            <a:avLst/>
          </a:prstGeom>
        </p:spPr>
      </p:pic>
      <p:sp>
        <p:nvSpPr>
          <p:cNvPr id="48" name="Diamond 47"/>
          <p:cNvSpPr/>
          <p:nvPr userDrawn="1"/>
        </p:nvSpPr>
        <p:spPr>
          <a:xfrm>
            <a:off x="1364565" y="942535"/>
            <a:ext cx="10484795" cy="70338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E05D168-4B0B-4973-BD26-D7E6E0DEA1D8}"/>
              </a:ext>
            </a:extLst>
          </p:cNvPr>
          <p:cNvGrpSpPr/>
          <p:nvPr userDrawn="1"/>
        </p:nvGrpSpPr>
        <p:grpSpPr>
          <a:xfrm>
            <a:off x="0" y="1524003"/>
            <a:ext cx="382203" cy="4606349"/>
            <a:chOff x="0" y="1524003"/>
            <a:chExt cx="382203" cy="4606349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3D0C4C9-70AE-45EC-B044-B19700E8F0E1}"/>
                </a:ext>
              </a:extLst>
            </p:cNvPr>
            <p:cNvGrpSpPr/>
            <p:nvPr/>
          </p:nvGrpSpPr>
          <p:grpSpPr>
            <a:xfrm rot="16200000">
              <a:off x="-1815363" y="3932785"/>
              <a:ext cx="4012930" cy="382203"/>
              <a:chOff x="9423399" y="1680842"/>
              <a:chExt cx="5067050" cy="482601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FDE3FE0-6F2F-4EBC-ACCF-E068328AD9E8}"/>
                  </a:ext>
                </a:extLst>
              </p:cNvPr>
              <p:cNvSpPr/>
              <p:nvPr/>
            </p:nvSpPr>
            <p:spPr>
              <a:xfrm>
                <a:off x="10172699" y="1680843"/>
                <a:ext cx="4317750" cy="482600"/>
              </a:xfrm>
              <a:prstGeom prst="rect">
                <a:avLst/>
              </a:prstGeom>
              <a:solidFill>
                <a:srgbClr val="C623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33D9697-8253-4EB0-93BD-9F6339FDBFBA}"/>
                  </a:ext>
                </a:extLst>
              </p:cNvPr>
              <p:cNvGrpSpPr/>
              <p:nvPr/>
            </p:nvGrpSpPr>
            <p:grpSpPr>
              <a:xfrm>
                <a:off x="9423399" y="1680842"/>
                <a:ext cx="1308102" cy="482600"/>
                <a:chOff x="9423399" y="1691640"/>
                <a:chExt cx="1308102" cy="482600"/>
              </a:xfrm>
            </p:grpSpPr>
            <p:sp>
              <p:nvSpPr>
                <p:cNvPr id="64" name="Parallelogram 63">
                  <a:extLst>
                    <a:ext uri="{FF2B5EF4-FFF2-40B4-BE49-F238E27FC236}">
                      <a16:creationId xmlns:a16="http://schemas.microsoft.com/office/drawing/2014/main" id="{818C1775-738F-449A-AF2E-F5CCC298FDBC}"/>
                    </a:ext>
                  </a:extLst>
                </p:cNvPr>
                <p:cNvSpPr/>
                <p:nvPr/>
              </p:nvSpPr>
              <p:spPr>
                <a:xfrm flipV="1">
                  <a:off x="9423399" y="1691640"/>
                  <a:ext cx="1117602" cy="482600"/>
                </a:xfrm>
                <a:prstGeom prst="parallelogram">
                  <a:avLst>
                    <a:gd name="adj" fmla="val 111842"/>
                  </a:avLst>
                </a:prstGeom>
                <a:solidFill>
                  <a:srgbClr val="FAAF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sp>
              <p:nvSpPr>
                <p:cNvPr id="65" name="Parallelogram 64">
                  <a:extLst>
                    <a:ext uri="{FF2B5EF4-FFF2-40B4-BE49-F238E27FC236}">
                      <a16:creationId xmlns:a16="http://schemas.microsoft.com/office/drawing/2014/main" id="{A73A327E-22AB-475B-807F-F451262EC612}"/>
                    </a:ext>
                  </a:extLst>
                </p:cNvPr>
                <p:cNvSpPr/>
                <p:nvPr/>
              </p:nvSpPr>
              <p:spPr>
                <a:xfrm flipV="1">
                  <a:off x="9613899" y="1691640"/>
                  <a:ext cx="1117602" cy="482600"/>
                </a:xfrm>
                <a:prstGeom prst="parallelogram">
                  <a:avLst>
                    <a:gd name="adj" fmla="val 111842"/>
                  </a:avLst>
                </a:prstGeom>
                <a:solidFill>
                  <a:srgbClr val="C6232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18467D9-8657-4904-B14A-60E21D82A691}"/>
                </a:ext>
              </a:extLst>
            </p:cNvPr>
            <p:cNvGrpSpPr/>
            <p:nvPr/>
          </p:nvGrpSpPr>
          <p:grpSpPr>
            <a:xfrm rot="16200000">
              <a:off x="-57808" y="5334107"/>
              <a:ext cx="497819" cy="204723"/>
              <a:chOff x="10644187" y="2352318"/>
              <a:chExt cx="628587" cy="258500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01CECA3E-DC96-4BCB-AD60-814FF97667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44187" y="2352318"/>
                <a:ext cx="285645" cy="258500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53435202-5B01-4C8A-A105-F94E402D58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15658" y="2352318"/>
                <a:ext cx="285645" cy="258500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46E54ED4-1B73-4681-B6CB-C123C81B6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87129" y="2352318"/>
                <a:ext cx="285645" cy="258500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A989E3D-5736-453C-8868-0107D2429896}"/>
                </a:ext>
              </a:extLst>
            </p:cNvPr>
            <p:cNvGrpSpPr/>
            <p:nvPr/>
          </p:nvGrpSpPr>
          <p:grpSpPr>
            <a:xfrm rot="16200000" flipH="1">
              <a:off x="-326885" y="1850889"/>
              <a:ext cx="1035973" cy="382202"/>
              <a:chOff x="9423399" y="1691640"/>
              <a:chExt cx="1308102" cy="482600"/>
            </a:xfrm>
          </p:grpSpPr>
          <p:sp>
            <p:nvSpPr>
              <p:cNvPr id="57" name="Parallelogram 56">
                <a:extLst>
                  <a:ext uri="{FF2B5EF4-FFF2-40B4-BE49-F238E27FC236}">
                    <a16:creationId xmlns:a16="http://schemas.microsoft.com/office/drawing/2014/main" id="{965D8247-4CE6-4FF7-8AA5-618D8A578532}"/>
                  </a:ext>
                </a:extLst>
              </p:cNvPr>
              <p:cNvSpPr/>
              <p:nvPr/>
            </p:nvSpPr>
            <p:spPr>
              <a:xfrm flipV="1">
                <a:off x="9423399" y="1691640"/>
                <a:ext cx="1117602" cy="482600"/>
              </a:xfrm>
              <a:prstGeom prst="parallelogram">
                <a:avLst>
                  <a:gd name="adj" fmla="val 111842"/>
                </a:avLst>
              </a:prstGeom>
              <a:solidFill>
                <a:srgbClr val="FAAF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8" name="Parallelogram 57">
                <a:extLst>
                  <a:ext uri="{FF2B5EF4-FFF2-40B4-BE49-F238E27FC236}">
                    <a16:creationId xmlns:a16="http://schemas.microsoft.com/office/drawing/2014/main" id="{B343CD1A-67E6-4ED9-A18A-3AADCDEDE5F7}"/>
                  </a:ext>
                </a:extLst>
              </p:cNvPr>
              <p:cNvSpPr/>
              <p:nvPr/>
            </p:nvSpPr>
            <p:spPr>
              <a:xfrm flipV="1">
                <a:off x="9613899" y="1691640"/>
                <a:ext cx="1117602" cy="482600"/>
              </a:xfrm>
              <a:prstGeom prst="parallelogram">
                <a:avLst>
                  <a:gd name="adj" fmla="val 111842"/>
                </a:avLst>
              </a:prstGeom>
              <a:solidFill>
                <a:srgbClr val="C623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BF160FD-FA66-4A23-8667-929C43F56A15}"/>
                </a:ext>
              </a:extLst>
            </p:cNvPr>
            <p:cNvGrpSpPr/>
            <p:nvPr/>
          </p:nvGrpSpPr>
          <p:grpSpPr>
            <a:xfrm rot="16200000" flipH="1">
              <a:off x="-57808" y="2115526"/>
              <a:ext cx="497820" cy="204723"/>
              <a:chOff x="10644187" y="2352318"/>
              <a:chExt cx="628587" cy="258500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B64436FF-183C-497C-822D-76E791B3DB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44187" y="2352318"/>
                <a:ext cx="285645" cy="258500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5845DE8-001C-494D-89FB-7205638466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15658" y="2352318"/>
                <a:ext cx="285645" cy="258500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E159C90-030C-44FC-9493-29592BEB7A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87129" y="2352318"/>
                <a:ext cx="285645" cy="258500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8D848CC-87CE-4F5B-BF65-7C29155184BF}"/>
              </a:ext>
            </a:extLst>
          </p:cNvPr>
          <p:cNvCxnSpPr/>
          <p:nvPr userDrawn="1"/>
        </p:nvCxnSpPr>
        <p:spPr>
          <a:xfrm>
            <a:off x="0" y="6586417"/>
            <a:ext cx="12192001" cy="0"/>
          </a:xfrm>
          <a:prstGeom prst="line">
            <a:avLst/>
          </a:prstGeom>
          <a:ln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C8DD9BD-508E-4A90-8CD7-86FAAFDBB023}"/>
              </a:ext>
            </a:extLst>
          </p:cNvPr>
          <p:cNvGrpSpPr/>
          <p:nvPr userDrawn="1"/>
        </p:nvGrpSpPr>
        <p:grpSpPr>
          <a:xfrm>
            <a:off x="9738357" y="6586417"/>
            <a:ext cx="2453643" cy="241300"/>
            <a:chOff x="9423399" y="1198242"/>
            <a:chExt cx="2453643" cy="48260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26704343-EC80-4F8C-AEBA-3E221D7A4AA4}"/>
                </a:ext>
              </a:extLst>
            </p:cNvPr>
            <p:cNvGrpSpPr/>
            <p:nvPr/>
          </p:nvGrpSpPr>
          <p:grpSpPr>
            <a:xfrm>
              <a:off x="9423399" y="1198242"/>
              <a:ext cx="2453643" cy="482600"/>
              <a:chOff x="9423399" y="1680842"/>
              <a:chExt cx="2453643" cy="482600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A3A70A6-6765-4A5C-9AF1-938AC461779F}"/>
                  </a:ext>
                </a:extLst>
              </p:cNvPr>
              <p:cNvSpPr/>
              <p:nvPr/>
            </p:nvSpPr>
            <p:spPr>
              <a:xfrm>
                <a:off x="10172699" y="1680842"/>
                <a:ext cx="1704343" cy="482600"/>
              </a:xfrm>
              <a:prstGeom prst="rect">
                <a:avLst/>
              </a:prstGeom>
              <a:solidFill>
                <a:srgbClr val="C623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FAADAFDB-B393-41A9-845C-34F06A569AF6}"/>
                  </a:ext>
                </a:extLst>
              </p:cNvPr>
              <p:cNvGrpSpPr/>
              <p:nvPr/>
            </p:nvGrpSpPr>
            <p:grpSpPr>
              <a:xfrm>
                <a:off x="9423399" y="1680842"/>
                <a:ext cx="1308102" cy="482600"/>
                <a:chOff x="9423399" y="1691640"/>
                <a:chExt cx="1308102" cy="482600"/>
              </a:xfrm>
            </p:grpSpPr>
            <p:sp>
              <p:nvSpPr>
                <p:cNvPr id="75" name="Parallelogram 74">
                  <a:extLst>
                    <a:ext uri="{FF2B5EF4-FFF2-40B4-BE49-F238E27FC236}">
                      <a16:creationId xmlns:a16="http://schemas.microsoft.com/office/drawing/2014/main" id="{38D3F50D-E8C2-4A95-9370-5F67049F64B5}"/>
                    </a:ext>
                  </a:extLst>
                </p:cNvPr>
                <p:cNvSpPr/>
                <p:nvPr/>
              </p:nvSpPr>
              <p:spPr>
                <a:xfrm flipV="1">
                  <a:off x="9423399" y="1691640"/>
                  <a:ext cx="1117602" cy="482600"/>
                </a:xfrm>
                <a:prstGeom prst="parallelogram">
                  <a:avLst>
                    <a:gd name="adj" fmla="val 111842"/>
                  </a:avLst>
                </a:prstGeom>
                <a:solidFill>
                  <a:srgbClr val="FAAF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sp>
              <p:nvSpPr>
                <p:cNvPr id="76" name="Parallelogram 75">
                  <a:extLst>
                    <a:ext uri="{FF2B5EF4-FFF2-40B4-BE49-F238E27FC236}">
                      <a16:creationId xmlns:a16="http://schemas.microsoft.com/office/drawing/2014/main" id="{441AC85C-A91B-45A4-A8D7-35BF527AB90E}"/>
                    </a:ext>
                  </a:extLst>
                </p:cNvPr>
                <p:cNvSpPr/>
                <p:nvPr/>
              </p:nvSpPr>
              <p:spPr>
                <a:xfrm flipV="1">
                  <a:off x="9613899" y="1691640"/>
                  <a:ext cx="1117602" cy="482600"/>
                </a:xfrm>
                <a:prstGeom prst="parallelogram">
                  <a:avLst>
                    <a:gd name="adj" fmla="val 111842"/>
                  </a:avLst>
                </a:prstGeom>
                <a:solidFill>
                  <a:srgbClr val="C6232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</p:grp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12E5988D-1C2D-464B-81B2-0FA34F1F7E08}"/>
                </a:ext>
              </a:extLst>
            </p:cNvPr>
            <p:cNvGrpSpPr/>
            <p:nvPr/>
          </p:nvGrpSpPr>
          <p:grpSpPr>
            <a:xfrm>
              <a:off x="9985258" y="1310292"/>
              <a:ext cx="628587" cy="258500"/>
              <a:chOff x="10644187" y="2352318"/>
              <a:chExt cx="628587" cy="258500"/>
            </a:xfrm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E5F161E-C34C-4F8E-9CF4-DDF7836BE3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44187" y="2352318"/>
                <a:ext cx="285645" cy="258500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453360C0-9455-42E1-9DB3-85FF74D5B8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15658" y="2352318"/>
                <a:ext cx="285645" cy="258500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3151C28-3E34-43B8-80DE-C206AF23E9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87129" y="2352318"/>
                <a:ext cx="285645" cy="258500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7" name="Picture 7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890" y="6504477"/>
            <a:ext cx="261610" cy="261610"/>
          </a:xfrm>
          <a:prstGeom prst="rect">
            <a:avLst/>
          </a:prstGeom>
        </p:spPr>
      </p:pic>
      <p:sp>
        <p:nvSpPr>
          <p:cNvPr id="78" name="TextBox 77"/>
          <p:cNvSpPr txBox="1"/>
          <p:nvPr userDrawn="1"/>
        </p:nvSpPr>
        <p:spPr>
          <a:xfrm>
            <a:off x="3888500" y="6488145"/>
            <a:ext cx="16545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100" b="1" dirty="0">
                <a:solidFill>
                  <a:schemeClr val="tx1"/>
                </a:solidFill>
              </a:rPr>
              <a:t>JD HIGH SCHOOL LEAGUE</a:t>
            </a:r>
            <a:endParaRPr lang="en-US" sz="1100" b="1" dirty="0">
              <a:solidFill>
                <a:schemeClr val="tx1"/>
              </a:solidFill>
            </a:endParaRPr>
          </a:p>
        </p:txBody>
      </p:sp>
      <p:pic>
        <p:nvPicPr>
          <p:cNvPr id="79" name="Picture 7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206" y="6462274"/>
            <a:ext cx="303813" cy="303813"/>
          </a:xfrm>
          <a:prstGeom prst="rect">
            <a:avLst/>
          </a:prstGeom>
        </p:spPr>
      </p:pic>
      <p:sp>
        <p:nvSpPr>
          <p:cNvPr id="80" name="TextBox 79"/>
          <p:cNvSpPr txBox="1"/>
          <p:nvPr userDrawn="1"/>
        </p:nvSpPr>
        <p:spPr>
          <a:xfrm>
            <a:off x="6094020" y="6488145"/>
            <a:ext cx="675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100" b="1" dirty="0">
                <a:solidFill>
                  <a:schemeClr val="tx1"/>
                </a:solidFill>
              </a:rPr>
              <a:t>JD.HSL</a:t>
            </a:r>
            <a:endParaRPr lang="en-US" sz="1100" b="1" dirty="0">
              <a:solidFill>
                <a:schemeClr val="tx1"/>
              </a:solidFill>
            </a:endParaRPr>
          </a:p>
        </p:txBody>
      </p:sp>
      <p:pic>
        <p:nvPicPr>
          <p:cNvPr id="81" name="Picture 80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942" y="6467806"/>
            <a:ext cx="281949" cy="281949"/>
          </a:xfrm>
          <a:prstGeom prst="rect">
            <a:avLst/>
          </a:prstGeom>
        </p:spPr>
      </p:pic>
      <p:sp>
        <p:nvSpPr>
          <p:cNvPr id="82" name="TextBox 81"/>
          <p:cNvSpPr txBox="1"/>
          <p:nvPr userDrawn="1"/>
        </p:nvSpPr>
        <p:spPr>
          <a:xfrm>
            <a:off x="7125647" y="6488145"/>
            <a:ext cx="16693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100" b="1" dirty="0">
                <a:solidFill>
                  <a:schemeClr val="tx1"/>
                </a:solidFill>
              </a:rPr>
              <a:t>MOOBATV</a:t>
            </a:r>
            <a:r>
              <a:rPr lang="id-ID" sz="1100" b="1" baseline="0" dirty="0">
                <a:solidFill>
                  <a:schemeClr val="tx1"/>
                </a:solidFill>
              </a:rPr>
              <a:t> INDONESIA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022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1C14B0-9BE8-417A-AE3D-BE31C9B82DE2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654B2A0-8B97-4805-8CC0-818E31E88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770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1C14B0-9BE8-417A-AE3D-BE31C9B82DE2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654B2A0-8B97-4805-8CC0-818E31E88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44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6962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3" r:id="rId2"/>
    <p:sldLayoutId id="2147483666" r:id="rId3"/>
    <p:sldLayoutId id="2147483649" r:id="rId4"/>
    <p:sldLayoutId id="2147483652" r:id="rId5"/>
    <p:sldLayoutId id="2147483665" r:id="rId6"/>
    <p:sldLayoutId id="2147483667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jp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3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2.png"/><Relationship Id="rId2" Type="http://schemas.openxmlformats.org/officeDocument/2006/relationships/image" Target="../media/image43.png"/><Relationship Id="rId16" Type="http://schemas.microsoft.com/office/2007/relationships/hdphoto" Target="../media/hdphoto2.wdp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jpeg"/><Relationship Id="rId11" Type="http://schemas.openxmlformats.org/officeDocument/2006/relationships/image" Target="../media/image51.png"/><Relationship Id="rId5" Type="http://schemas.openxmlformats.org/officeDocument/2006/relationships/image" Target="../media/image46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5.jpeg"/><Relationship Id="rId9" Type="http://schemas.microsoft.com/office/2007/relationships/hdphoto" Target="../media/hdphoto1.wdp"/><Relationship Id="rId1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 10"/>
          <p:cNvSpPr/>
          <p:nvPr/>
        </p:nvSpPr>
        <p:spPr>
          <a:xfrm>
            <a:off x="0" y="0"/>
            <a:ext cx="7091517" cy="6858000"/>
          </a:xfrm>
          <a:custGeom>
            <a:avLst/>
            <a:gdLst>
              <a:gd name="connsiteX0" fmla="*/ 0 w 7091517"/>
              <a:gd name="connsiteY0" fmla="*/ 0 h 6858000"/>
              <a:gd name="connsiteX1" fmla="*/ 7091517 w 7091517"/>
              <a:gd name="connsiteY1" fmla="*/ 0 h 6858000"/>
              <a:gd name="connsiteX2" fmla="*/ 3546178 w 7091517"/>
              <a:gd name="connsiteY2" fmla="*/ 6858000 h 6858000"/>
              <a:gd name="connsiteX3" fmla="*/ 0 w 709151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1517" h="6858000">
                <a:moveTo>
                  <a:pt x="0" y="0"/>
                </a:moveTo>
                <a:lnTo>
                  <a:pt x="7091517" y="0"/>
                </a:lnTo>
                <a:lnTo>
                  <a:pt x="3546178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>
            <a:outerShdw blurRad="3810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 13"/>
          <p:cNvSpPr/>
          <p:nvPr/>
        </p:nvSpPr>
        <p:spPr>
          <a:xfrm>
            <a:off x="-781050" y="0"/>
            <a:ext cx="6302608" cy="6858000"/>
          </a:xfrm>
          <a:custGeom>
            <a:avLst/>
            <a:gdLst>
              <a:gd name="connsiteX0" fmla="*/ 0 w 5521558"/>
              <a:gd name="connsiteY0" fmla="*/ 0 h 6858000"/>
              <a:gd name="connsiteX1" fmla="*/ 5521558 w 5521558"/>
              <a:gd name="connsiteY1" fmla="*/ 0 h 6858000"/>
              <a:gd name="connsiteX2" fmla="*/ 3114259 w 5521558"/>
              <a:gd name="connsiteY2" fmla="*/ 6858000 h 6858000"/>
              <a:gd name="connsiteX3" fmla="*/ 0 w 552155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1558" h="6858000">
                <a:moveTo>
                  <a:pt x="0" y="0"/>
                </a:moveTo>
                <a:lnTo>
                  <a:pt x="5521558" y="0"/>
                </a:lnTo>
                <a:lnTo>
                  <a:pt x="311425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>
            <a:outerShdw blurRad="3810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 15"/>
          <p:cNvSpPr/>
          <p:nvPr/>
        </p:nvSpPr>
        <p:spPr>
          <a:xfrm>
            <a:off x="5189116" y="0"/>
            <a:ext cx="7002884" cy="6858000"/>
          </a:xfrm>
          <a:custGeom>
            <a:avLst/>
            <a:gdLst>
              <a:gd name="connsiteX0" fmla="*/ 3545339 w 7002884"/>
              <a:gd name="connsiteY0" fmla="*/ 0 h 6858000"/>
              <a:gd name="connsiteX1" fmla="*/ 7002884 w 7002884"/>
              <a:gd name="connsiteY1" fmla="*/ 0 h 6858000"/>
              <a:gd name="connsiteX2" fmla="*/ 7002884 w 7002884"/>
              <a:gd name="connsiteY2" fmla="*/ 6858000 h 6858000"/>
              <a:gd name="connsiteX3" fmla="*/ 0 w 700288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02884" h="6858000">
                <a:moveTo>
                  <a:pt x="3545339" y="0"/>
                </a:moveTo>
                <a:lnTo>
                  <a:pt x="7002884" y="0"/>
                </a:lnTo>
                <a:lnTo>
                  <a:pt x="7002884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>
            <a:outerShdw blurRad="381000" dist="381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 17"/>
          <p:cNvSpPr/>
          <p:nvPr/>
        </p:nvSpPr>
        <p:spPr>
          <a:xfrm>
            <a:off x="6797181" y="0"/>
            <a:ext cx="5985369" cy="6858000"/>
          </a:xfrm>
          <a:custGeom>
            <a:avLst/>
            <a:gdLst>
              <a:gd name="connsiteX0" fmla="*/ 2407298 w 5394819"/>
              <a:gd name="connsiteY0" fmla="*/ 0 h 6858000"/>
              <a:gd name="connsiteX1" fmla="*/ 5394819 w 5394819"/>
              <a:gd name="connsiteY1" fmla="*/ 0 h 6858000"/>
              <a:gd name="connsiteX2" fmla="*/ 5394819 w 5394819"/>
              <a:gd name="connsiteY2" fmla="*/ 6858000 h 6858000"/>
              <a:gd name="connsiteX3" fmla="*/ 0 w 539481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4819" h="6858000">
                <a:moveTo>
                  <a:pt x="2407298" y="0"/>
                </a:moveTo>
                <a:lnTo>
                  <a:pt x="5394819" y="0"/>
                </a:lnTo>
                <a:lnTo>
                  <a:pt x="539481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>
            <a:outerShdw blurRad="381000" dist="381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9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25000" decel="2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L -0.25 0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ccel="25000" decel="2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4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35" presetClass="path" presetSubtype="0" repeatCount="indefinite" accel="25000" decel="2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ccel="25000" decel="2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4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3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25 0 " pathEditMode="relative" rAng="0" ptsTypes="AA">
                                      <p:cBhvr>
                                        <p:cTn id="14" dur="4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accel="25000" decel="2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4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3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8" dur="4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ccel="25000" decel="2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4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4" grpId="0" animBg="1"/>
      <p:bldP spid="14" grpId="1" animBg="1"/>
      <p:bldP spid="16" grpId="0" animBg="1"/>
      <p:bldP spid="16" grpId="1" animBg="1"/>
      <p:bldP spid="18" grpId="0" animBg="1"/>
      <p:bldP spid="18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E7784EC-30AF-4633-B7FF-97091DC904E7}"/>
              </a:ext>
            </a:extLst>
          </p:cNvPr>
          <p:cNvGrpSpPr/>
          <p:nvPr/>
        </p:nvGrpSpPr>
        <p:grpSpPr>
          <a:xfrm>
            <a:off x="2635250" y="1574800"/>
            <a:ext cx="7111999" cy="2159000"/>
            <a:chOff x="2635250" y="1524000"/>
            <a:chExt cx="7111999" cy="2159000"/>
          </a:xfrm>
        </p:grpSpPr>
        <p:pic>
          <p:nvPicPr>
            <p:cNvPr id="4" name="Picture 3" descr="WhatsApp Image 2018-11-18 at 9.50.03 PM.jpeg">
              <a:extLst>
                <a:ext uri="{FF2B5EF4-FFF2-40B4-BE49-F238E27FC236}">
                  <a16:creationId xmlns:a16="http://schemas.microsoft.com/office/drawing/2014/main" id="{31D00887-4183-4437-9207-EC86E255C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727" r="8616"/>
            <a:stretch>
              <a:fillRect/>
            </a:stretch>
          </p:blipFill>
          <p:spPr bwMode="auto">
            <a:xfrm>
              <a:off x="6305550" y="1524000"/>
              <a:ext cx="3441699" cy="2159000"/>
            </a:xfrm>
            <a:prstGeom prst="rect">
              <a:avLst/>
            </a:prstGeom>
            <a:ln>
              <a:solidFill>
                <a:srgbClr val="FAAF40"/>
              </a:solidFill>
            </a:ln>
          </p:spPr>
        </p:pic>
        <p:pic>
          <p:nvPicPr>
            <p:cNvPr id="5" name="Picture 2" descr="WhatsApp Image 2018-11-18 at 9.49.21 PM.jpeg"/>
            <p:cNvPicPr>
              <a:picLocks noChangeAspect="1"/>
            </p:cNvPicPr>
            <p:nvPr/>
          </p:nvPicPr>
          <p:blipFill rotWithShape="1">
            <a:blip r:embed="rId3"/>
            <a:srcRect t="12177"/>
            <a:stretch/>
          </p:blipFill>
          <p:spPr bwMode="auto">
            <a:xfrm>
              <a:off x="2635250" y="1524000"/>
              <a:ext cx="3441699" cy="2159000"/>
            </a:xfrm>
            <a:prstGeom prst="rect">
              <a:avLst/>
            </a:prstGeom>
            <a:ln>
              <a:solidFill>
                <a:srgbClr val="FAAF40"/>
              </a:solidFill>
            </a:ln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1" y="3949698"/>
            <a:ext cx="3441699" cy="2167457"/>
          </a:xfrm>
          <a:prstGeom prst="rect">
            <a:avLst/>
          </a:prstGeom>
          <a:ln>
            <a:solidFill>
              <a:srgbClr val="FFCC66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001" y="3958155"/>
            <a:ext cx="3422499" cy="2159000"/>
          </a:xfrm>
          <a:prstGeom prst="rect">
            <a:avLst/>
          </a:prstGeom>
          <a:ln>
            <a:solidFill>
              <a:srgbClr val="FFCC66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701" y="3958155"/>
            <a:ext cx="3422499" cy="2166363"/>
          </a:xfrm>
          <a:prstGeom prst="rect">
            <a:avLst/>
          </a:prstGeom>
          <a:ln>
            <a:solidFill>
              <a:srgbClr val="FFCC66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1484324" y="-33140"/>
            <a:ext cx="960438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d-ID" sz="5400" b="1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w Cen MT" panose="020B0602020104020603" pitchFamily="34" charset="0"/>
              </a:rPr>
              <a:t>High School League Gallery</a:t>
            </a:r>
            <a:endParaRPr lang="en-US" sz="5400" b="1" cap="none" spc="0" dirty="0">
              <a:ln w="1016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61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0100" y="1436071"/>
            <a:ext cx="2782380" cy="4698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45740" y="1415503"/>
            <a:ext cx="3341596" cy="4718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10380" y="1553262"/>
            <a:ext cx="3081276" cy="469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Image result for esport ID logo png">
            <a:extLst>
              <a:ext uri="{FF2B5EF4-FFF2-40B4-BE49-F238E27FC236}">
                <a16:creationId xmlns:a16="http://schemas.microsoft.com/office/drawing/2014/main" id="{C8976C89-49EA-4C98-96CA-1C511740CF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" r="2755"/>
          <a:stretch/>
        </p:blipFill>
        <p:spPr bwMode="auto">
          <a:xfrm>
            <a:off x="5577326" y="1101053"/>
            <a:ext cx="1278424" cy="305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Image result for liputan 6 logo png">
            <a:extLst>
              <a:ext uri="{FF2B5EF4-FFF2-40B4-BE49-F238E27FC236}">
                <a16:creationId xmlns:a16="http://schemas.microsoft.com/office/drawing/2014/main" id="{B3A22ECB-5895-45BA-B418-124568473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78" y="1062044"/>
            <a:ext cx="1278424" cy="32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4" descr="DetikInet - Berita Teknologi Informasi dan Komunikasi terkini">
            <a:extLst>
              <a:ext uri="{FF2B5EF4-FFF2-40B4-BE49-F238E27FC236}">
                <a16:creationId xmlns:a16="http://schemas.microsoft.com/office/drawing/2014/main" id="{D28464F1-53F0-4512-AA17-9EFC97C76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1806" y="1182384"/>
            <a:ext cx="1278424" cy="25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484324" y="-33140"/>
            <a:ext cx="960438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d-ID" sz="5400" b="1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w Cen MT" panose="020B0602020104020603" pitchFamily="34" charset="0"/>
              </a:rPr>
              <a:t>HSL Scaned Media Coverage</a:t>
            </a:r>
            <a:endParaRPr lang="en-US" sz="5400" b="1" cap="none" spc="0" dirty="0">
              <a:ln w="1016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83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0CF5B5-C646-4503-9B6E-AAB10C642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77" y="1319268"/>
            <a:ext cx="1023401" cy="2873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84A09C-7320-430A-8AA2-FB0CF58BF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77" y="1673342"/>
            <a:ext cx="3661949" cy="4680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AFB4B-795B-4CA9-AE59-8AD920D49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939" y="1091045"/>
            <a:ext cx="1238320" cy="3719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C92BDF-5ADB-4B06-B58F-C82DC9B6F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7939" y="1535218"/>
            <a:ext cx="3175564" cy="48186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A5FDF5-9583-43AE-BC27-DB2D026464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7298" y="1091045"/>
            <a:ext cx="1750530" cy="345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68D306-9398-4388-B561-FBD13B320A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7298" y="1535218"/>
            <a:ext cx="2619844" cy="471083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84324" y="-33140"/>
            <a:ext cx="960438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d-ID" sz="5400" b="1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w Cen MT" panose="020B0602020104020603" pitchFamily="34" charset="0"/>
              </a:rPr>
              <a:t>HSL Scaned Media Coverage</a:t>
            </a:r>
            <a:endParaRPr lang="en-US" sz="5400" b="1" cap="none" spc="0" dirty="0">
              <a:ln w="1016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16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B54D99F-5D85-4753-9D8E-4A06C4DF8EBB}"/>
              </a:ext>
            </a:extLst>
          </p:cNvPr>
          <p:cNvGrpSpPr/>
          <p:nvPr/>
        </p:nvGrpSpPr>
        <p:grpSpPr>
          <a:xfrm>
            <a:off x="6096000" y="2193925"/>
            <a:ext cx="5140350" cy="3122835"/>
            <a:chOff x="800100" y="1746018"/>
            <a:chExt cx="6763674" cy="410902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1452B17-D70E-481A-B073-5F7231799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100" y="2692903"/>
              <a:ext cx="6763674" cy="245824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C20EA09-0390-4643-9E5B-4FE907F1EBED}"/>
                </a:ext>
              </a:extLst>
            </p:cNvPr>
            <p:cNvSpPr/>
            <p:nvPr/>
          </p:nvSpPr>
          <p:spPr>
            <a:xfrm>
              <a:off x="822165" y="1746018"/>
              <a:ext cx="4602879" cy="72895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id-ID" sz="3600" b="1" dirty="0">
                  <a:latin typeface="+mj-lt"/>
                </a:rPr>
                <a:t>All I café below: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A965F69-E2F7-40D5-BF3C-E33FBB5754EF}"/>
                </a:ext>
              </a:extLst>
            </p:cNvPr>
            <p:cNvSpPr/>
            <p:nvPr/>
          </p:nvSpPr>
          <p:spPr>
            <a:xfrm>
              <a:off x="822165" y="5369078"/>
              <a:ext cx="3182116" cy="48596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id-ID" sz="2400" b="1" dirty="0">
                  <a:latin typeface="+mj-lt"/>
                </a:rPr>
                <a:t>Total: 20 Cities</a:t>
              </a:r>
            </a:p>
          </p:txBody>
        </p:sp>
      </p:grpSp>
      <p:pic>
        <p:nvPicPr>
          <p:cNvPr id="6" name="Picture 7" descr="logo-ihsl-paling-baru.png">
            <a:extLst>
              <a:ext uri="{FF2B5EF4-FFF2-40B4-BE49-F238E27FC236}">
                <a16:creationId xmlns:a16="http://schemas.microsoft.com/office/drawing/2014/main" id="{2B8E4419-7B78-41BC-AE5F-37CA3018D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100" y="1973943"/>
            <a:ext cx="4300386" cy="3562798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B3EE2B9-3E2A-4964-9E17-5E79F43889C9}"/>
              </a:ext>
            </a:extLst>
          </p:cNvPr>
          <p:cNvCxnSpPr>
            <a:cxnSpLocks/>
          </p:cNvCxnSpPr>
          <p:nvPr/>
        </p:nvCxnSpPr>
        <p:spPr>
          <a:xfrm>
            <a:off x="5598243" y="1973943"/>
            <a:ext cx="0" cy="35627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484324" y="-33140"/>
            <a:ext cx="960438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d-ID" sz="5400" b="1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w Cen MT" panose="020B0602020104020603" pitchFamily="34" charset="0"/>
              </a:rPr>
              <a:t>HSL Icafe Venue 2019 season 2</a:t>
            </a:r>
            <a:endParaRPr lang="en-US" sz="5400" b="1" cap="none" spc="0" dirty="0">
              <a:ln w="1016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00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040960C9-012C-4282-A4F3-864FFA447741}"/>
              </a:ext>
            </a:extLst>
          </p:cNvPr>
          <p:cNvSpPr txBox="1">
            <a:spLocks/>
          </p:cNvSpPr>
          <p:nvPr/>
        </p:nvSpPr>
        <p:spPr>
          <a:xfrm>
            <a:off x="1243102" y="1130822"/>
            <a:ext cx="9942285" cy="371210"/>
          </a:xfrm>
          <a:prstGeom prst="rect">
            <a:avLst/>
          </a:prstGeom>
        </p:spPr>
        <p:txBody>
          <a:bodyPr/>
          <a:lstStyle>
            <a:lvl1pPr marL="205740" indent="-205740" algn="l" defTabSz="82296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B3B3B3"/>
              </a:buClr>
              <a:buSzPct val="85000"/>
              <a:buFont typeface="Trebuchet MS" panose="020B0603020202020204" pitchFamily="34" charset="0"/>
              <a:buChar char="&gt;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617220" indent="-205740" algn="l" defTabSz="82296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B3B3B3"/>
              </a:buClr>
              <a:buSzPct val="85000"/>
              <a:buFont typeface="Trebuchet MS" panose="020B0603020202020204" pitchFamily="34" charset="0"/>
              <a:buChar char="&gt;"/>
              <a:defRPr sz="16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028700" indent="-205740" algn="l" defTabSz="82296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B3B3B3"/>
              </a:buClr>
              <a:buSzPct val="85000"/>
              <a:buFont typeface="Trebuchet MS" panose="020B0603020202020204" pitchFamily="34" charset="0"/>
              <a:buChar char="&gt;"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440180" indent="-205740" algn="l" defTabSz="82296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B3B3B3"/>
              </a:buClr>
              <a:buSzPct val="85000"/>
              <a:buFont typeface="Trebuchet MS" panose="020B0603020202020204" pitchFamily="34" charset="0"/>
              <a:buChar char="&gt;"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1851660" indent="-205740" algn="l" defTabSz="82296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B3B3B3"/>
              </a:buClr>
              <a:buSzPct val="85000"/>
              <a:buFont typeface="Trebuchet MS" panose="020B0603020202020204" pitchFamily="34" charset="0"/>
              <a:buChar char="&gt;"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226314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462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10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758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/>
              <a:t>Potential Media Patner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748C46-73CD-44B5-8CA7-0B63CC69045B}"/>
              </a:ext>
            </a:extLst>
          </p:cNvPr>
          <p:cNvSpPr/>
          <p:nvPr/>
        </p:nvSpPr>
        <p:spPr>
          <a:xfrm>
            <a:off x="1243103" y="1774191"/>
            <a:ext cx="181626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id-ID" sz="2000" b="1" dirty="0">
                <a:solidFill>
                  <a:srgbClr val="0070C0"/>
                </a:solidFill>
                <a:latin typeface="+mj-lt"/>
              </a:rPr>
              <a:t>Gaming Media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6BD012-5EF8-49D0-BF75-D49689693EEB}"/>
              </a:ext>
            </a:extLst>
          </p:cNvPr>
          <p:cNvCxnSpPr>
            <a:cxnSpLocks/>
          </p:cNvCxnSpPr>
          <p:nvPr/>
        </p:nvCxnSpPr>
        <p:spPr>
          <a:xfrm>
            <a:off x="1071648" y="2107000"/>
            <a:ext cx="3457574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5B0ED19-739C-48A4-966A-5FCC73CF598F}"/>
              </a:ext>
            </a:extLst>
          </p:cNvPr>
          <p:cNvSpPr/>
          <p:nvPr/>
        </p:nvSpPr>
        <p:spPr>
          <a:xfrm>
            <a:off x="1243103" y="3692436"/>
            <a:ext cx="233134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id-ID" sz="2000" b="1" dirty="0">
                <a:solidFill>
                  <a:srgbClr val="0070C0"/>
                </a:solidFill>
                <a:latin typeface="+mj-lt"/>
              </a:rPr>
              <a:t>Mainstream Media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3BF3B9-EEFE-40DF-99AC-DF9B87905249}"/>
              </a:ext>
            </a:extLst>
          </p:cNvPr>
          <p:cNvCxnSpPr>
            <a:cxnSpLocks/>
          </p:cNvCxnSpPr>
          <p:nvPr/>
        </p:nvCxnSpPr>
        <p:spPr>
          <a:xfrm>
            <a:off x="1071648" y="4008634"/>
            <a:ext cx="294249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Image result for esport ID logo png">
            <a:extLst>
              <a:ext uri="{FF2B5EF4-FFF2-40B4-BE49-F238E27FC236}">
                <a16:creationId xmlns:a16="http://schemas.microsoft.com/office/drawing/2014/main" id="{8EAD7E51-52BE-424A-82A3-AA316849D1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" r="2755"/>
          <a:stretch/>
        </p:blipFill>
        <p:spPr bwMode="auto">
          <a:xfrm>
            <a:off x="1243103" y="2403015"/>
            <a:ext cx="2942490" cy="70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ggwp.id logo png">
            <a:extLst>
              <a:ext uri="{FF2B5EF4-FFF2-40B4-BE49-F238E27FC236}">
                <a16:creationId xmlns:a16="http://schemas.microsoft.com/office/drawing/2014/main" id="{3C679C58-EC23-4502-8249-3AFD2A05E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142" y="2441619"/>
            <a:ext cx="3086100" cy="62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Related image">
            <a:extLst>
              <a:ext uri="{FF2B5EF4-FFF2-40B4-BE49-F238E27FC236}">
                <a16:creationId xmlns:a16="http://schemas.microsoft.com/office/drawing/2014/main" id="{AC0B7955-8C64-4D8F-A2F3-3A206C33CB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242321"/>
              </a:clrFrom>
              <a:clrTo>
                <a:srgbClr val="24232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2" t="38865" r="10080" b="38865"/>
          <a:stretch/>
        </p:blipFill>
        <p:spPr bwMode="auto">
          <a:xfrm>
            <a:off x="7031270" y="2469011"/>
            <a:ext cx="3634026" cy="571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mage result for liputan 6 logo png">
            <a:extLst>
              <a:ext uri="{FF2B5EF4-FFF2-40B4-BE49-F238E27FC236}">
                <a16:creationId xmlns:a16="http://schemas.microsoft.com/office/drawing/2014/main" id="{CC103E78-2DEE-44AF-A4C0-C1BB78B56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103" y="4154103"/>
            <a:ext cx="2942490" cy="75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286A45B-F761-48BA-96C5-8C8ACC5CE677}"/>
              </a:ext>
            </a:extLst>
          </p:cNvPr>
          <p:cNvGrpSpPr/>
          <p:nvPr/>
        </p:nvGrpSpPr>
        <p:grpSpPr>
          <a:xfrm>
            <a:off x="1243102" y="5760590"/>
            <a:ext cx="2942491" cy="493793"/>
            <a:chOff x="5133978" y="3988130"/>
            <a:chExt cx="4143373" cy="69531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9E74F26-9626-4285-BA2E-EAD12B58B330}"/>
                </a:ext>
              </a:extLst>
            </p:cNvPr>
            <p:cNvSpPr/>
            <p:nvPr/>
          </p:nvSpPr>
          <p:spPr>
            <a:xfrm>
              <a:off x="5133978" y="3988130"/>
              <a:ext cx="695318" cy="695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13" name="Picture 12" descr="No photo description available.">
              <a:extLst>
                <a:ext uri="{FF2B5EF4-FFF2-40B4-BE49-F238E27FC236}">
                  <a16:creationId xmlns:a16="http://schemas.microsoft.com/office/drawing/2014/main" id="{02F1B08D-6B56-44A7-A4B6-4808CD8CEA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DFE"/>
                </a:clrFrom>
                <a:clrTo>
                  <a:srgbClr val="FFFD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53" t="72096" r="471" b="4950"/>
            <a:stretch>
              <a:fillRect/>
            </a:stretch>
          </p:blipFill>
          <p:spPr bwMode="auto">
            <a:xfrm>
              <a:off x="5133978" y="3994722"/>
              <a:ext cx="4143373" cy="688726"/>
            </a:xfrm>
            <a:custGeom>
              <a:avLst/>
              <a:gdLst>
                <a:gd name="connsiteX0" fmla="*/ 341967 w 4143373"/>
                <a:gd name="connsiteY0" fmla="*/ 0 h 688726"/>
                <a:gd name="connsiteX1" fmla="*/ 341977 w 4143373"/>
                <a:gd name="connsiteY1" fmla="*/ 1 h 688726"/>
                <a:gd name="connsiteX2" fmla="*/ 4143373 w 4143373"/>
                <a:gd name="connsiteY2" fmla="*/ 1 h 688726"/>
                <a:gd name="connsiteX3" fmla="*/ 4143373 w 4143373"/>
                <a:gd name="connsiteY3" fmla="*/ 674614 h 688726"/>
                <a:gd name="connsiteX4" fmla="*/ 433649 w 4143373"/>
                <a:gd name="connsiteY4" fmla="*/ 674614 h 688726"/>
                <a:gd name="connsiteX5" fmla="*/ 410886 w 4143373"/>
                <a:gd name="connsiteY5" fmla="*/ 681730 h 688726"/>
                <a:gd name="connsiteX6" fmla="*/ 341967 w 4143373"/>
                <a:gd name="connsiteY6" fmla="*/ 688726 h 688726"/>
                <a:gd name="connsiteX7" fmla="*/ 0 w 4143373"/>
                <a:gd name="connsiteY7" fmla="*/ 344363 h 688726"/>
                <a:gd name="connsiteX8" fmla="*/ 273049 w 4143373"/>
                <a:gd name="connsiteY8" fmla="*/ 6996 h 688726"/>
                <a:gd name="connsiteX9" fmla="*/ 334843 w 4143373"/>
                <a:gd name="connsiteY9" fmla="*/ 723 h 688726"/>
                <a:gd name="connsiteX10" fmla="*/ 334843 w 4143373"/>
                <a:gd name="connsiteY10" fmla="*/ 1 h 688726"/>
                <a:gd name="connsiteX11" fmla="*/ 341957 w 4143373"/>
                <a:gd name="connsiteY11" fmla="*/ 1 h 68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43373" h="688726">
                  <a:moveTo>
                    <a:pt x="341967" y="0"/>
                  </a:moveTo>
                  <a:lnTo>
                    <a:pt x="341977" y="1"/>
                  </a:lnTo>
                  <a:lnTo>
                    <a:pt x="4143373" y="1"/>
                  </a:lnTo>
                  <a:lnTo>
                    <a:pt x="4143373" y="674614"/>
                  </a:lnTo>
                  <a:lnTo>
                    <a:pt x="433649" y="674614"/>
                  </a:lnTo>
                  <a:lnTo>
                    <a:pt x="410886" y="681730"/>
                  </a:lnTo>
                  <a:cubicBezTo>
                    <a:pt x="388624" y="686317"/>
                    <a:pt x="365575" y="688726"/>
                    <a:pt x="341967" y="688726"/>
                  </a:cubicBezTo>
                  <a:cubicBezTo>
                    <a:pt x="153104" y="688726"/>
                    <a:pt x="0" y="534549"/>
                    <a:pt x="0" y="344363"/>
                  </a:cubicBezTo>
                  <a:cubicBezTo>
                    <a:pt x="0" y="177950"/>
                    <a:pt x="117221" y="39107"/>
                    <a:pt x="273049" y="6996"/>
                  </a:cubicBezTo>
                  <a:lnTo>
                    <a:pt x="334843" y="723"/>
                  </a:lnTo>
                  <a:lnTo>
                    <a:pt x="334843" y="1"/>
                  </a:lnTo>
                  <a:lnTo>
                    <a:pt x="341957" y="1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20" descr="Jagat Review">
            <a:extLst>
              <a:ext uri="{FF2B5EF4-FFF2-40B4-BE49-F238E27FC236}">
                <a16:creationId xmlns:a16="http://schemas.microsoft.com/office/drawing/2014/main" id="{F524D5B3-F7F9-4FC6-BE64-E2CE8C0C0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102" y="4933434"/>
            <a:ext cx="2499945" cy="67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7AD6EC3-17AA-4994-A3F0-7D6DA54C8CFB}"/>
              </a:ext>
            </a:extLst>
          </p:cNvPr>
          <p:cNvGrpSpPr/>
          <p:nvPr/>
        </p:nvGrpSpPr>
        <p:grpSpPr>
          <a:xfrm>
            <a:off x="4530975" y="4154103"/>
            <a:ext cx="2629267" cy="655104"/>
            <a:chOff x="4110038" y="4953709"/>
            <a:chExt cx="2828925" cy="704850"/>
          </a:xfrm>
        </p:grpSpPr>
        <p:pic>
          <p:nvPicPr>
            <p:cNvPr id="16" name="Picture 15" descr="https://www.bolasport.com/">
              <a:extLst>
                <a:ext uri="{FF2B5EF4-FFF2-40B4-BE49-F238E27FC236}">
                  <a16:creationId xmlns:a16="http://schemas.microsoft.com/office/drawing/2014/main" id="{C0693B20-7C54-4072-8D41-AA64DA5F08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14"/>
            <a:stretch>
              <a:fillRect/>
            </a:stretch>
          </p:blipFill>
          <p:spPr bwMode="auto">
            <a:xfrm>
              <a:off x="4905375" y="4953709"/>
              <a:ext cx="2033588" cy="704850"/>
            </a:xfrm>
            <a:custGeom>
              <a:avLst/>
              <a:gdLst>
                <a:gd name="connsiteX0" fmla="*/ 527200 w 2033588"/>
                <a:gd name="connsiteY0" fmla="*/ 0 h 704850"/>
                <a:gd name="connsiteX1" fmla="*/ 2033588 w 2033588"/>
                <a:gd name="connsiteY1" fmla="*/ 0 h 704850"/>
                <a:gd name="connsiteX2" fmla="*/ 2033588 w 2033588"/>
                <a:gd name="connsiteY2" fmla="*/ 704850 h 704850"/>
                <a:gd name="connsiteX3" fmla="*/ 0 w 2033588"/>
                <a:gd name="connsiteY3" fmla="*/ 704850 h 704850"/>
                <a:gd name="connsiteX4" fmla="*/ 0 w 2033588"/>
                <a:gd name="connsiteY4" fmla="*/ 526341 h 704850"/>
                <a:gd name="connsiteX5" fmla="*/ 427985 w 2033588"/>
                <a:gd name="connsiteY5" fmla="*/ 526341 h 70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3588" h="704850">
                  <a:moveTo>
                    <a:pt x="527200" y="0"/>
                  </a:moveTo>
                  <a:lnTo>
                    <a:pt x="2033588" y="0"/>
                  </a:lnTo>
                  <a:lnTo>
                    <a:pt x="2033588" y="704850"/>
                  </a:lnTo>
                  <a:lnTo>
                    <a:pt x="0" y="704850"/>
                  </a:lnTo>
                  <a:lnTo>
                    <a:pt x="0" y="526341"/>
                  </a:lnTo>
                  <a:lnTo>
                    <a:pt x="427985" y="526341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 descr="https://www.bolasport.com/">
              <a:extLst>
                <a:ext uri="{FF2B5EF4-FFF2-40B4-BE49-F238E27FC236}">
                  <a16:creationId xmlns:a16="http://schemas.microsoft.com/office/drawing/2014/main" id="{1CA4D8A6-6B32-430A-BC0A-AABEB5F1C0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249"/>
            <a:stretch>
              <a:fillRect/>
            </a:stretch>
          </p:blipFill>
          <p:spPr bwMode="auto">
            <a:xfrm>
              <a:off x="4110038" y="4953709"/>
              <a:ext cx="1322537" cy="704850"/>
            </a:xfrm>
            <a:custGeom>
              <a:avLst/>
              <a:gdLst>
                <a:gd name="connsiteX0" fmla="*/ 0 w 1322537"/>
                <a:gd name="connsiteY0" fmla="*/ 0 h 704850"/>
                <a:gd name="connsiteX1" fmla="*/ 1322537 w 1322537"/>
                <a:gd name="connsiteY1" fmla="*/ 0 h 704850"/>
                <a:gd name="connsiteX2" fmla="*/ 1223322 w 1322537"/>
                <a:gd name="connsiteY2" fmla="*/ 526341 h 704850"/>
                <a:gd name="connsiteX3" fmla="*/ 795337 w 1322537"/>
                <a:gd name="connsiteY3" fmla="*/ 526341 h 704850"/>
                <a:gd name="connsiteX4" fmla="*/ 795337 w 1322537"/>
                <a:gd name="connsiteY4" fmla="*/ 704850 h 704850"/>
                <a:gd name="connsiteX5" fmla="*/ 0 w 1322537"/>
                <a:gd name="connsiteY5" fmla="*/ 704850 h 70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2537" h="704850">
                  <a:moveTo>
                    <a:pt x="0" y="0"/>
                  </a:moveTo>
                  <a:lnTo>
                    <a:pt x="1322537" y="0"/>
                  </a:lnTo>
                  <a:lnTo>
                    <a:pt x="1223322" y="526341"/>
                  </a:lnTo>
                  <a:lnTo>
                    <a:pt x="795337" y="526341"/>
                  </a:lnTo>
                  <a:lnTo>
                    <a:pt x="795337" y="704850"/>
                  </a:lnTo>
                  <a:lnTo>
                    <a:pt x="0" y="704850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24" descr="DetikInet - Berita Teknologi Informasi dan Komunikasi terkini">
            <a:extLst>
              <a:ext uri="{FF2B5EF4-FFF2-40B4-BE49-F238E27FC236}">
                <a16:creationId xmlns:a16="http://schemas.microsoft.com/office/drawing/2014/main" id="{25BF8479-EF0B-438D-BA9B-2BE979C28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222" y="5006536"/>
            <a:ext cx="2664725" cy="52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623810-74A9-4D6A-A9B0-21E3380EFA16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161E2E"/>
              </a:clrFrom>
              <a:clrTo>
                <a:srgbClr val="161E2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19173" y="4076497"/>
            <a:ext cx="1871656" cy="1104896"/>
          </a:xfrm>
          <a:prstGeom prst="rect">
            <a:avLst/>
          </a:prstGeom>
        </p:spPr>
      </p:pic>
      <p:pic>
        <p:nvPicPr>
          <p:cNvPr id="20" name="Picture 28" descr="image">
            <a:extLst>
              <a:ext uri="{FF2B5EF4-FFF2-40B4-BE49-F238E27FC236}">
                <a16:creationId xmlns:a16="http://schemas.microsoft.com/office/drawing/2014/main" id="{75947A2A-3AA7-45ED-A385-02214F8A7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138" y="5763510"/>
            <a:ext cx="2428892" cy="461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4" descr="Image result for youngster id">
            <a:extLst>
              <a:ext uri="{FF2B5EF4-FFF2-40B4-BE49-F238E27FC236}">
                <a16:creationId xmlns:a16="http://schemas.microsoft.com/office/drawing/2014/main" id="{61D6959F-014A-4883-8852-7B3FDB73F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172" y="5334212"/>
            <a:ext cx="3979117" cy="92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6" descr="Image result for jawa pos logo png">
            <a:extLst>
              <a:ext uri="{FF2B5EF4-FFF2-40B4-BE49-F238E27FC236}">
                <a16:creationId xmlns:a16="http://schemas.microsoft.com/office/drawing/2014/main" id="{12CFAE0F-9752-4D1E-88BC-C1F61E8A5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730" y="4469407"/>
            <a:ext cx="2499945" cy="38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1484324" y="-33140"/>
            <a:ext cx="960438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d-ID" sz="5400" b="1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w Cen MT" panose="020B0602020104020603" pitchFamily="34" charset="0"/>
              </a:rPr>
              <a:t>HSL Media Exposure</a:t>
            </a:r>
            <a:endParaRPr lang="en-US" sz="5400" b="1" cap="none" spc="0" dirty="0">
              <a:ln w="1016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32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401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B38B2680-9BD4-4338-8EF6-EA26E9A9D657}"/>
              </a:ext>
            </a:extLst>
          </p:cNvPr>
          <p:cNvSpPr/>
          <p:nvPr/>
        </p:nvSpPr>
        <p:spPr>
          <a:xfrm>
            <a:off x="800100" y="1926170"/>
            <a:ext cx="298555" cy="298555"/>
          </a:xfrm>
          <a:prstGeom prst="ellipse">
            <a:avLst/>
          </a:prstGeom>
          <a:solidFill>
            <a:srgbClr val="C6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D367D3-BBF6-4586-B7BE-E8AB38D4EC91}"/>
              </a:ext>
            </a:extLst>
          </p:cNvPr>
          <p:cNvSpPr txBox="1"/>
          <p:nvPr/>
        </p:nvSpPr>
        <p:spPr>
          <a:xfrm>
            <a:off x="1219071" y="1921559"/>
            <a:ext cx="197394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+mj-lt"/>
              </a:rPr>
              <a:t>Definition</a:t>
            </a:r>
            <a:endParaRPr lang="id-ID" sz="1600" b="1" dirty="0">
              <a:solidFill>
                <a:srgbClr val="002060"/>
              </a:solidFill>
              <a:latin typeface="+mj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BD2EEA9-7762-49DE-87D4-185568BA7BBC}"/>
              </a:ext>
            </a:extLst>
          </p:cNvPr>
          <p:cNvCxnSpPr>
            <a:cxnSpLocks/>
          </p:cNvCxnSpPr>
          <p:nvPr/>
        </p:nvCxnSpPr>
        <p:spPr>
          <a:xfrm flipV="1">
            <a:off x="949843" y="2181706"/>
            <a:ext cx="0" cy="1495378"/>
          </a:xfrm>
          <a:prstGeom prst="line">
            <a:avLst/>
          </a:prstGeom>
          <a:ln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2424E8C-58B6-4BCB-9688-29D443D167EC}"/>
              </a:ext>
            </a:extLst>
          </p:cNvPr>
          <p:cNvSpPr txBox="1"/>
          <p:nvPr/>
        </p:nvSpPr>
        <p:spPr>
          <a:xfrm>
            <a:off x="1219071" y="2292089"/>
            <a:ext cx="5588111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b="1" dirty="0">
                <a:latin typeface="Tw Cen MT" panose="020B0602020104020603" pitchFamily="34" charset="0"/>
              </a:rPr>
              <a:t>High School league </a:t>
            </a:r>
            <a:r>
              <a:rPr lang="en-US" b="1" dirty="0" err="1">
                <a:latin typeface="Tw Cen MT" panose="020B0602020104020603" pitchFamily="34" charset="0"/>
              </a:rPr>
              <a:t>adalah</a:t>
            </a:r>
            <a:r>
              <a:rPr lang="en-US" b="1" dirty="0">
                <a:latin typeface="Tw Cen MT" panose="020B0602020104020603" pitchFamily="34" charset="0"/>
              </a:rPr>
              <a:t> </a:t>
            </a:r>
            <a:r>
              <a:rPr lang="en-US" b="1" dirty="0" err="1">
                <a:latin typeface="Tw Cen MT" panose="020B0602020104020603" pitchFamily="34" charset="0"/>
              </a:rPr>
              <a:t>sebuah</a:t>
            </a:r>
            <a:r>
              <a:rPr lang="en-US" b="1" dirty="0">
                <a:latin typeface="Tw Cen MT" panose="020B0602020104020603" pitchFamily="34" charset="0"/>
              </a:rPr>
              <a:t> </a:t>
            </a:r>
            <a:r>
              <a:rPr lang="en-US" b="1" dirty="0" err="1">
                <a:latin typeface="Tw Cen MT" panose="020B0602020104020603" pitchFamily="34" charset="0"/>
              </a:rPr>
              <a:t>liga</a:t>
            </a:r>
            <a:r>
              <a:rPr lang="en-US" b="1" dirty="0">
                <a:latin typeface="Tw Cen MT" panose="020B0602020104020603" pitchFamily="34" charset="0"/>
              </a:rPr>
              <a:t> </a:t>
            </a:r>
            <a:r>
              <a:rPr lang="en-US" b="1" dirty="0" err="1">
                <a:latin typeface="Tw Cen MT" panose="020B0602020104020603" pitchFamily="34" charset="0"/>
              </a:rPr>
              <a:t>esports</a:t>
            </a:r>
            <a:r>
              <a:rPr lang="en-US" b="1" dirty="0">
                <a:latin typeface="Tw Cen MT" panose="020B0602020104020603" pitchFamily="34" charset="0"/>
              </a:rPr>
              <a:t> </a:t>
            </a:r>
            <a:r>
              <a:rPr lang="en-US" b="1" dirty="0" err="1">
                <a:latin typeface="Tw Cen MT" panose="020B0602020104020603" pitchFamily="34" charset="0"/>
              </a:rPr>
              <a:t>dengan</a:t>
            </a:r>
            <a:r>
              <a:rPr lang="en-US" b="1" dirty="0">
                <a:latin typeface="Tw Cen MT" panose="020B0602020104020603" pitchFamily="34" charset="0"/>
              </a:rPr>
              <a:t> </a:t>
            </a:r>
            <a:r>
              <a:rPr lang="en-US" b="1" dirty="0" err="1">
                <a:latin typeface="Tw Cen MT" panose="020B0602020104020603" pitchFamily="34" charset="0"/>
              </a:rPr>
              <a:t>Dota</a:t>
            </a:r>
            <a:r>
              <a:rPr lang="en-US" b="1" dirty="0">
                <a:latin typeface="Tw Cen MT" panose="020B0602020104020603" pitchFamily="34" charset="0"/>
              </a:rPr>
              <a:t> 2 </a:t>
            </a:r>
            <a:r>
              <a:rPr lang="en-US" b="1" dirty="0" err="1">
                <a:latin typeface="Tw Cen MT" panose="020B0602020104020603" pitchFamily="34" charset="0"/>
              </a:rPr>
              <a:t>sebagai</a:t>
            </a:r>
            <a:r>
              <a:rPr lang="en-US" b="1" dirty="0">
                <a:latin typeface="Tw Cen MT" panose="020B0602020104020603" pitchFamily="34" charset="0"/>
              </a:rPr>
              <a:t> game </a:t>
            </a:r>
            <a:r>
              <a:rPr lang="en-US" b="1" dirty="0" err="1">
                <a:latin typeface="Tw Cen MT" panose="020B0602020104020603" pitchFamily="34" charset="0"/>
              </a:rPr>
              <a:t>utama</a:t>
            </a:r>
            <a:r>
              <a:rPr lang="en-US" b="1" dirty="0">
                <a:latin typeface="Tw Cen MT" panose="020B0602020104020603" pitchFamily="34" charset="0"/>
              </a:rPr>
              <a:t>. </a:t>
            </a:r>
            <a:r>
              <a:rPr lang="en-US" b="1" dirty="0" err="1">
                <a:latin typeface="Tw Cen MT" panose="020B0602020104020603" pitchFamily="34" charset="0"/>
              </a:rPr>
              <a:t>Namun</a:t>
            </a:r>
            <a:r>
              <a:rPr lang="en-US" b="1" dirty="0">
                <a:latin typeface="Tw Cen MT" panose="020B0602020104020603" pitchFamily="34" charset="0"/>
              </a:rPr>
              <a:t> </a:t>
            </a:r>
            <a:r>
              <a:rPr lang="en-US" b="1" dirty="0" err="1">
                <a:latin typeface="Tw Cen MT" panose="020B0602020104020603" pitchFamily="34" charset="0"/>
              </a:rPr>
              <a:t>akan</a:t>
            </a:r>
            <a:r>
              <a:rPr lang="en-US" b="1" dirty="0">
                <a:latin typeface="Tw Cen MT" panose="020B0602020104020603" pitchFamily="34" charset="0"/>
              </a:rPr>
              <a:t> </a:t>
            </a:r>
            <a:r>
              <a:rPr lang="en-US" b="1" dirty="0" err="1">
                <a:latin typeface="Tw Cen MT" panose="020B0602020104020603" pitchFamily="34" charset="0"/>
              </a:rPr>
              <a:t>selalu</a:t>
            </a:r>
            <a:r>
              <a:rPr lang="en-US" b="1" dirty="0">
                <a:latin typeface="Tw Cen MT" panose="020B0602020104020603" pitchFamily="34" charset="0"/>
              </a:rPr>
              <a:t> </a:t>
            </a:r>
            <a:r>
              <a:rPr lang="en-US" b="1" dirty="0" err="1">
                <a:latin typeface="Tw Cen MT" panose="020B0602020104020603" pitchFamily="34" charset="0"/>
              </a:rPr>
              <a:t>ada</a:t>
            </a:r>
            <a:r>
              <a:rPr lang="en-US" b="1" dirty="0">
                <a:latin typeface="Tw Cen MT" panose="020B0602020104020603" pitchFamily="34" charset="0"/>
              </a:rPr>
              <a:t> </a:t>
            </a:r>
            <a:r>
              <a:rPr lang="en-US" b="1" dirty="0" err="1">
                <a:latin typeface="Tw Cen MT" panose="020B0602020104020603" pitchFamily="34" charset="0"/>
              </a:rPr>
              <a:t>kemungkinan</a:t>
            </a:r>
            <a:r>
              <a:rPr lang="en-US" b="1" dirty="0">
                <a:latin typeface="Tw Cen MT" panose="020B0602020104020603" pitchFamily="34" charset="0"/>
              </a:rPr>
              <a:t> </a:t>
            </a:r>
            <a:r>
              <a:rPr lang="en-US" b="1" dirty="0" err="1">
                <a:latin typeface="Tw Cen MT" panose="020B0602020104020603" pitchFamily="34" charset="0"/>
              </a:rPr>
              <a:t>bertambahnya</a:t>
            </a:r>
            <a:r>
              <a:rPr lang="en-US" b="1" dirty="0">
                <a:latin typeface="Tw Cen MT" panose="020B0602020104020603" pitchFamily="34" charset="0"/>
              </a:rPr>
              <a:t> </a:t>
            </a:r>
            <a:r>
              <a:rPr lang="en-US" b="1" dirty="0" err="1">
                <a:latin typeface="Tw Cen MT" panose="020B0602020104020603" pitchFamily="34" charset="0"/>
              </a:rPr>
              <a:t>cabang</a:t>
            </a:r>
            <a:r>
              <a:rPr lang="en-US" b="1" dirty="0">
                <a:latin typeface="Tw Cen MT" panose="020B0602020104020603" pitchFamily="34" charset="0"/>
              </a:rPr>
              <a:t> game di </a:t>
            </a:r>
            <a:r>
              <a:rPr lang="en-US" b="1" dirty="0" err="1">
                <a:latin typeface="Tw Cen MT" panose="020B0602020104020603" pitchFamily="34" charset="0"/>
              </a:rPr>
              <a:t>musim</a:t>
            </a:r>
            <a:r>
              <a:rPr lang="en-US" b="1" dirty="0">
                <a:latin typeface="Tw Cen MT" panose="020B0602020104020603" pitchFamily="34" charset="0"/>
              </a:rPr>
              <a:t> </a:t>
            </a:r>
            <a:r>
              <a:rPr lang="en-US" b="1" dirty="0" err="1">
                <a:latin typeface="Tw Cen MT" panose="020B0602020104020603" pitchFamily="34" charset="0"/>
              </a:rPr>
              <a:t>berikutnya</a:t>
            </a:r>
            <a:r>
              <a:rPr lang="en-US" b="1" dirty="0">
                <a:latin typeface="Tw Cen MT" panose="020B0602020104020603" pitchFamily="34" charset="0"/>
              </a:rPr>
              <a:t>. </a:t>
            </a:r>
            <a:r>
              <a:rPr lang="en-US" b="1" dirty="0" err="1">
                <a:latin typeface="Tw Cen MT" panose="020B0602020104020603" pitchFamily="34" charset="0"/>
              </a:rPr>
              <a:t>Liga</a:t>
            </a:r>
            <a:r>
              <a:rPr lang="en-US" b="1" dirty="0">
                <a:latin typeface="Tw Cen MT" panose="020B0602020104020603" pitchFamily="34" charset="0"/>
              </a:rPr>
              <a:t> </a:t>
            </a:r>
            <a:r>
              <a:rPr lang="en-US" b="1" dirty="0" err="1">
                <a:latin typeface="Tw Cen MT" panose="020B0602020104020603" pitchFamily="34" charset="0"/>
              </a:rPr>
              <a:t>akan</a:t>
            </a:r>
            <a:r>
              <a:rPr lang="en-US" b="1" dirty="0">
                <a:latin typeface="Tw Cen MT" panose="020B0602020104020603" pitchFamily="34" charset="0"/>
              </a:rPr>
              <a:t> </a:t>
            </a:r>
            <a:r>
              <a:rPr lang="en-US" b="1" dirty="0" err="1">
                <a:latin typeface="Tw Cen MT" panose="020B0602020104020603" pitchFamily="34" charset="0"/>
              </a:rPr>
              <a:t>berlangsung</a:t>
            </a:r>
            <a:r>
              <a:rPr lang="en-US" b="1" dirty="0">
                <a:latin typeface="Tw Cen MT" panose="020B0602020104020603" pitchFamily="34" charset="0"/>
              </a:rPr>
              <a:t> </a:t>
            </a:r>
            <a:r>
              <a:rPr lang="en-US" b="1" dirty="0" err="1">
                <a:latin typeface="Tw Cen MT" panose="020B0602020104020603" pitchFamily="34" charset="0"/>
              </a:rPr>
              <a:t>selama</a:t>
            </a:r>
            <a:r>
              <a:rPr lang="en-US" b="1" dirty="0">
                <a:latin typeface="Tw Cen MT" panose="020B0602020104020603" pitchFamily="34" charset="0"/>
              </a:rPr>
              <a:t> 1 semester </a:t>
            </a:r>
            <a:r>
              <a:rPr lang="en-US" b="1" dirty="0" err="1">
                <a:latin typeface="Tw Cen MT" panose="020B0602020104020603" pitchFamily="34" charset="0"/>
              </a:rPr>
              <a:t>dan</a:t>
            </a:r>
            <a:r>
              <a:rPr lang="en-US" b="1" dirty="0">
                <a:latin typeface="Tw Cen MT" panose="020B0602020104020603" pitchFamily="34" charset="0"/>
              </a:rPr>
              <a:t> </a:t>
            </a:r>
            <a:r>
              <a:rPr lang="en-US" b="1" dirty="0" err="1">
                <a:latin typeface="Tw Cen MT" panose="020B0602020104020603" pitchFamily="34" charset="0"/>
              </a:rPr>
              <a:t>akan</a:t>
            </a:r>
            <a:r>
              <a:rPr lang="en-US" b="1" dirty="0">
                <a:latin typeface="Tw Cen MT" panose="020B0602020104020603" pitchFamily="34" charset="0"/>
              </a:rPr>
              <a:t> </a:t>
            </a:r>
            <a:r>
              <a:rPr lang="en-US" b="1" dirty="0" err="1">
                <a:latin typeface="Tw Cen MT" panose="020B0602020104020603" pitchFamily="34" charset="0"/>
              </a:rPr>
              <a:t>diadakan</a:t>
            </a:r>
            <a:r>
              <a:rPr lang="en-US" b="1" dirty="0">
                <a:latin typeface="Tw Cen MT" panose="020B0602020104020603" pitchFamily="34" charset="0"/>
              </a:rPr>
              <a:t> </a:t>
            </a:r>
            <a:r>
              <a:rPr lang="en-US" b="1" dirty="0" err="1">
                <a:latin typeface="Tw Cen MT" panose="020B0602020104020603" pitchFamily="34" charset="0"/>
              </a:rPr>
              <a:t>pertandingan</a:t>
            </a:r>
            <a:r>
              <a:rPr lang="en-US" b="1" dirty="0">
                <a:latin typeface="Tw Cen MT" panose="020B0602020104020603" pitchFamily="34" charset="0"/>
              </a:rPr>
              <a:t> </a:t>
            </a:r>
            <a:r>
              <a:rPr lang="en-US" b="1" dirty="0" err="1">
                <a:latin typeface="Tw Cen MT" panose="020B0602020104020603" pitchFamily="34" charset="0"/>
              </a:rPr>
              <a:t>setiap</a:t>
            </a:r>
            <a:r>
              <a:rPr lang="en-US" b="1" dirty="0">
                <a:latin typeface="Tw Cen MT" panose="020B0602020104020603" pitchFamily="34" charset="0"/>
              </a:rPr>
              <a:t> </a:t>
            </a:r>
            <a:r>
              <a:rPr lang="en-US" b="1" dirty="0" err="1">
                <a:latin typeface="Tw Cen MT" panose="020B0602020104020603" pitchFamily="34" charset="0"/>
              </a:rPr>
              <a:t>Sabtu</a:t>
            </a:r>
            <a:r>
              <a:rPr lang="en-US" b="1" dirty="0">
                <a:latin typeface="Tw Cen MT" panose="020B0602020104020603" pitchFamily="34" charset="0"/>
              </a:rPr>
              <a:t> </a:t>
            </a:r>
            <a:r>
              <a:rPr lang="en-US" b="1" dirty="0" err="1">
                <a:latin typeface="Tw Cen MT" panose="020B0602020104020603" pitchFamily="34" charset="0"/>
              </a:rPr>
              <a:t>dan</a:t>
            </a:r>
            <a:r>
              <a:rPr lang="en-US" b="1" dirty="0">
                <a:latin typeface="Tw Cen MT" panose="020B0602020104020603" pitchFamily="34" charset="0"/>
              </a:rPr>
              <a:t> </a:t>
            </a:r>
            <a:r>
              <a:rPr lang="en-US" b="1" dirty="0" err="1">
                <a:latin typeface="Tw Cen MT" panose="020B0602020104020603" pitchFamily="34" charset="0"/>
              </a:rPr>
              <a:t>Minggu</a:t>
            </a:r>
            <a:r>
              <a:rPr lang="en-US" b="1" dirty="0">
                <a:latin typeface="Tw Cen MT" panose="020B0602020104020603" pitchFamily="34" charset="0"/>
              </a:rPr>
              <a:t>.</a:t>
            </a:r>
          </a:p>
          <a:p>
            <a:pPr algn="just"/>
            <a:endParaRPr lang="id-ID" b="1" dirty="0">
              <a:latin typeface="Tw Cen MT" panose="020B06020201040206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53A5434-BDE3-4738-B907-5750CA77B460}"/>
              </a:ext>
            </a:extLst>
          </p:cNvPr>
          <p:cNvGrpSpPr/>
          <p:nvPr/>
        </p:nvGrpSpPr>
        <p:grpSpPr>
          <a:xfrm>
            <a:off x="842652" y="1969189"/>
            <a:ext cx="213450" cy="212517"/>
            <a:chOff x="842652" y="1771650"/>
            <a:chExt cx="213450" cy="212517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E2C0C9B-9216-4D98-B9C9-E0C5F9079DC9}"/>
                </a:ext>
              </a:extLst>
            </p:cNvPr>
            <p:cNvSpPr/>
            <p:nvPr/>
          </p:nvSpPr>
          <p:spPr>
            <a:xfrm>
              <a:off x="843584" y="1771651"/>
              <a:ext cx="212518" cy="212516"/>
            </a:xfrm>
            <a:prstGeom prst="ellipse">
              <a:avLst/>
            </a:prstGeom>
            <a:solidFill>
              <a:srgbClr val="C6232E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6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" name="Freeform 38">
              <a:extLst>
                <a:ext uri="{FF2B5EF4-FFF2-40B4-BE49-F238E27FC236}">
                  <a16:creationId xmlns:a16="http://schemas.microsoft.com/office/drawing/2014/main" id="{60544F7D-8D24-41ED-87D4-FE6D39C64E72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843119" y="1771183"/>
              <a:ext cx="212516" cy="213450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48 w 96"/>
                <a:gd name="T5" fmla="*/ 96 h 96"/>
                <a:gd name="T6" fmla="*/ 96 w 96"/>
                <a:gd name="T7" fmla="*/ 48 h 96"/>
                <a:gd name="T8" fmla="*/ 48 w 96"/>
                <a:gd name="T9" fmla="*/ 0 h 96"/>
                <a:gd name="T10" fmla="*/ 79 w 96"/>
                <a:gd name="T11" fmla="*/ 49 h 96"/>
                <a:gd name="T12" fmla="*/ 71 w 96"/>
                <a:gd name="T13" fmla="*/ 57 h 96"/>
                <a:gd name="T14" fmla="*/ 70 w 96"/>
                <a:gd name="T15" fmla="*/ 58 h 96"/>
                <a:gd name="T16" fmla="*/ 69 w 96"/>
                <a:gd name="T17" fmla="*/ 57 h 96"/>
                <a:gd name="T18" fmla="*/ 56 w 96"/>
                <a:gd name="T19" fmla="*/ 45 h 96"/>
                <a:gd name="T20" fmla="*/ 56 w 96"/>
                <a:gd name="T21" fmla="*/ 78 h 96"/>
                <a:gd name="T22" fmla="*/ 54 w 96"/>
                <a:gd name="T23" fmla="*/ 80 h 96"/>
                <a:gd name="T24" fmla="*/ 42 w 96"/>
                <a:gd name="T25" fmla="*/ 80 h 96"/>
                <a:gd name="T26" fmla="*/ 40 w 96"/>
                <a:gd name="T27" fmla="*/ 78 h 96"/>
                <a:gd name="T28" fmla="*/ 40 w 96"/>
                <a:gd name="T29" fmla="*/ 45 h 96"/>
                <a:gd name="T30" fmla="*/ 27 w 96"/>
                <a:gd name="T31" fmla="*/ 57 h 96"/>
                <a:gd name="T32" fmla="*/ 26 w 96"/>
                <a:gd name="T33" fmla="*/ 58 h 96"/>
                <a:gd name="T34" fmla="*/ 25 w 96"/>
                <a:gd name="T35" fmla="*/ 57 h 96"/>
                <a:gd name="T36" fmla="*/ 17 w 96"/>
                <a:gd name="T37" fmla="*/ 49 h 96"/>
                <a:gd name="T38" fmla="*/ 17 w 96"/>
                <a:gd name="T39" fmla="*/ 47 h 96"/>
                <a:gd name="T40" fmla="*/ 47 w 96"/>
                <a:gd name="T41" fmla="*/ 17 h 96"/>
                <a:gd name="T42" fmla="*/ 49 w 96"/>
                <a:gd name="T43" fmla="*/ 17 h 96"/>
                <a:gd name="T44" fmla="*/ 79 w 96"/>
                <a:gd name="T45" fmla="*/ 47 h 96"/>
                <a:gd name="T46" fmla="*/ 79 w 96"/>
                <a:gd name="T47" fmla="*/ 4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4"/>
                    <a:pt x="22" y="96"/>
                    <a:pt x="48" y="96"/>
                  </a:cubicBezTo>
                  <a:cubicBezTo>
                    <a:pt x="75" y="96"/>
                    <a:pt x="96" y="74"/>
                    <a:pt x="96" y="48"/>
                  </a:cubicBezTo>
                  <a:cubicBezTo>
                    <a:pt x="96" y="22"/>
                    <a:pt x="75" y="0"/>
                    <a:pt x="48" y="0"/>
                  </a:cubicBezTo>
                  <a:close/>
                  <a:moveTo>
                    <a:pt x="79" y="49"/>
                  </a:moveTo>
                  <a:cubicBezTo>
                    <a:pt x="71" y="57"/>
                    <a:pt x="71" y="57"/>
                    <a:pt x="71" y="57"/>
                  </a:cubicBezTo>
                  <a:cubicBezTo>
                    <a:pt x="71" y="58"/>
                    <a:pt x="71" y="58"/>
                    <a:pt x="70" y="58"/>
                  </a:cubicBezTo>
                  <a:cubicBezTo>
                    <a:pt x="69" y="58"/>
                    <a:pt x="69" y="58"/>
                    <a:pt x="69" y="57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56" y="79"/>
                    <a:pt x="55" y="80"/>
                    <a:pt x="54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1" y="80"/>
                    <a:pt x="40" y="79"/>
                    <a:pt x="40" y="78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27" y="58"/>
                    <a:pt x="27" y="58"/>
                    <a:pt x="26" y="58"/>
                  </a:cubicBezTo>
                  <a:cubicBezTo>
                    <a:pt x="26" y="58"/>
                    <a:pt x="25" y="58"/>
                    <a:pt x="25" y="57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6" y="49"/>
                    <a:pt x="16" y="47"/>
                    <a:pt x="17" y="4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7" y="16"/>
                    <a:pt x="49" y="16"/>
                    <a:pt x="49" y="17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0" y="47"/>
                    <a:pt x="80" y="49"/>
                    <a:pt x="79" y="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7F0AA1DF-1DBE-4834-B888-0EA602FAFB7C}"/>
              </a:ext>
            </a:extLst>
          </p:cNvPr>
          <p:cNvSpPr/>
          <p:nvPr/>
        </p:nvSpPr>
        <p:spPr>
          <a:xfrm>
            <a:off x="800089" y="4114416"/>
            <a:ext cx="298555" cy="298555"/>
          </a:xfrm>
          <a:prstGeom prst="ellipse">
            <a:avLst/>
          </a:prstGeom>
          <a:solidFill>
            <a:srgbClr val="C6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6BA518-DD27-40A1-A43C-9B251D96ACC0}"/>
              </a:ext>
            </a:extLst>
          </p:cNvPr>
          <p:cNvSpPr txBox="1"/>
          <p:nvPr/>
        </p:nvSpPr>
        <p:spPr>
          <a:xfrm>
            <a:off x="1219060" y="4109805"/>
            <a:ext cx="197394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+mj-lt"/>
              </a:rPr>
              <a:t>Objectives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001AF8-A891-4F60-9074-5021D4200187}"/>
              </a:ext>
            </a:extLst>
          </p:cNvPr>
          <p:cNvCxnSpPr>
            <a:cxnSpLocks/>
          </p:cNvCxnSpPr>
          <p:nvPr/>
        </p:nvCxnSpPr>
        <p:spPr>
          <a:xfrm flipV="1">
            <a:off x="949832" y="4369952"/>
            <a:ext cx="0" cy="1495378"/>
          </a:xfrm>
          <a:prstGeom prst="line">
            <a:avLst/>
          </a:prstGeom>
          <a:ln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BE18BC-D3FD-46F5-A09B-33C5C6B7CDA6}"/>
              </a:ext>
            </a:extLst>
          </p:cNvPr>
          <p:cNvSpPr txBox="1"/>
          <p:nvPr/>
        </p:nvSpPr>
        <p:spPr>
          <a:xfrm>
            <a:off x="1219060" y="4480335"/>
            <a:ext cx="5588122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Clr>
                <a:srgbClr val="0B7ABF"/>
              </a:buClr>
              <a:buFont typeface="Segoe UI Light" panose="020B0502040204020203" pitchFamily="34" charset="0"/>
              <a:buChar char="›"/>
            </a:pPr>
            <a:r>
              <a:rPr lang="en-US" b="1" dirty="0" err="1">
                <a:latin typeface="Tw Cen MT" panose="020B0602020104020603" pitchFamily="34" charset="0"/>
              </a:rPr>
              <a:t>Menjadi</a:t>
            </a:r>
            <a:r>
              <a:rPr lang="en-US" b="1" dirty="0">
                <a:latin typeface="Tw Cen MT" panose="020B0602020104020603" pitchFamily="34" charset="0"/>
              </a:rPr>
              <a:t> </a:t>
            </a:r>
            <a:r>
              <a:rPr lang="en-US" b="1" dirty="0" err="1">
                <a:latin typeface="Tw Cen MT" panose="020B0602020104020603" pitchFamily="34" charset="0"/>
              </a:rPr>
              <a:t>pencetus</a:t>
            </a:r>
            <a:r>
              <a:rPr lang="en-US" b="1" dirty="0">
                <a:latin typeface="Tw Cen MT" panose="020B0602020104020603" pitchFamily="34" charset="0"/>
              </a:rPr>
              <a:t> </a:t>
            </a:r>
            <a:r>
              <a:rPr lang="en-US" b="1" dirty="0" err="1">
                <a:latin typeface="Tw Cen MT" panose="020B0602020104020603" pitchFamily="34" charset="0"/>
              </a:rPr>
              <a:t>liga</a:t>
            </a:r>
            <a:r>
              <a:rPr lang="en-US" b="1" dirty="0">
                <a:latin typeface="Tw Cen MT" panose="020B0602020104020603" pitchFamily="34" charset="0"/>
              </a:rPr>
              <a:t> </a:t>
            </a:r>
            <a:r>
              <a:rPr lang="en-US" b="1" dirty="0" err="1">
                <a:latin typeface="Tw Cen MT" panose="020B0602020104020603" pitchFamily="34" charset="0"/>
              </a:rPr>
              <a:t>pelajar</a:t>
            </a:r>
            <a:r>
              <a:rPr lang="en-US" b="1" dirty="0">
                <a:latin typeface="Tw Cen MT" panose="020B0602020104020603" pitchFamily="34" charset="0"/>
              </a:rPr>
              <a:t> di Indonesia</a:t>
            </a:r>
          </a:p>
          <a:p>
            <a:pPr marL="285750" indent="-285750">
              <a:buClr>
                <a:srgbClr val="0B7ABF"/>
              </a:buClr>
              <a:buFont typeface="Segoe UI Light" panose="020B0502040204020203" pitchFamily="34" charset="0"/>
              <a:buChar char="›"/>
            </a:pPr>
            <a:r>
              <a:rPr lang="en-US" b="1" dirty="0" err="1">
                <a:latin typeface="Tw Cen MT" panose="020B0602020104020603" pitchFamily="34" charset="0"/>
              </a:rPr>
              <a:t>Memperkenalkan</a:t>
            </a:r>
            <a:r>
              <a:rPr lang="en-US" b="1" dirty="0">
                <a:latin typeface="Tw Cen MT" panose="020B0602020104020603" pitchFamily="34" charset="0"/>
              </a:rPr>
              <a:t> </a:t>
            </a:r>
            <a:r>
              <a:rPr lang="en-US" b="1" dirty="0" err="1">
                <a:latin typeface="Tw Cen MT" panose="020B0602020104020603" pitchFamily="34" charset="0"/>
              </a:rPr>
              <a:t>industri</a:t>
            </a:r>
            <a:r>
              <a:rPr lang="en-US" b="1" dirty="0">
                <a:latin typeface="Tw Cen MT" panose="020B0602020104020603" pitchFamily="34" charset="0"/>
              </a:rPr>
              <a:t> digital </a:t>
            </a:r>
            <a:r>
              <a:rPr lang="en-US" b="1" dirty="0" err="1">
                <a:latin typeface="Tw Cen MT" panose="020B0602020104020603" pitchFamily="34" charset="0"/>
              </a:rPr>
              <a:t>melalui</a:t>
            </a:r>
            <a:r>
              <a:rPr lang="en-US" b="1" dirty="0">
                <a:latin typeface="Tw Cen MT" panose="020B0602020104020603" pitchFamily="34" charset="0"/>
              </a:rPr>
              <a:t> </a:t>
            </a:r>
            <a:r>
              <a:rPr lang="en-US" b="1" dirty="0" err="1">
                <a:latin typeface="Tw Cen MT" panose="020B0602020104020603" pitchFamily="34" charset="0"/>
              </a:rPr>
              <a:t>esports</a:t>
            </a:r>
            <a:endParaRPr lang="en-US" b="1" dirty="0">
              <a:latin typeface="Tw Cen MT" panose="020B0602020104020603" pitchFamily="34" charset="0"/>
            </a:endParaRPr>
          </a:p>
          <a:p>
            <a:pPr marL="285750" indent="-285750">
              <a:buClr>
                <a:srgbClr val="0B7ABF"/>
              </a:buClr>
              <a:buFont typeface="Segoe UI Light" panose="020B0502040204020203" pitchFamily="34" charset="0"/>
              <a:buChar char="›"/>
            </a:pPr>
            <a:r>
              <a:rPr lang="en-US" b="1" dirty="0" err="1">
                <a:latin typeface="Tw Cen MT" panose="020B0602020104020603" pitchFamily="34" charset="0"/>
              </a:rPr>
              <a:t>Memperkenalkan</a:t>
            </a:r>
            <a:r>
              <a:rPr lang="en-US" b="1" dirty="0">
                <a:latin typeface="Tw Cen MT" panose="020B0602020104020603" pitchFamily="34" charset="0"/>
              </a:rPr>
              <a:t> </a:t>
            </a:r>
            <a:r>
              <a:rPr lang="en-US" b="1" dirty="0" err="1">
                <a:latin typeface="Tw Cen MT" panose="020B0602020104020603" pitchFamily="34" charset="0"/>
              </a:rPr>
              <a:t>karir</a:t>
            </a:r>
            <a:r>
              <a:rPr lang="en-US" b="1" dirty="0">
                <a:latin typeface="Tw Cen MT" panose="020B0602020104020603" pitchFamily="34" charset="0"/>
              </a:rPr>
              <a:t> yang </a:t>
            </a:r>
            <a:r>
              <a:rPr lang="en-US" b="1" dirty="0" err="1">
                <a:latin typeface="Tw Cen MT" panose="020B0602020104020603" pitchFamily="34" charset="0"/>
              </a:rPr>
              <a:t>ada</a:t>
            </a:r>
            <a:r>
              <a:rPr lang="en-US" b="1" dirty="0">
                <a:latin typeface="Tw Cen MT" panose="020B0602020104020603" pitchFamily="34" charset="0"/>
              </a:rPr>
              <a:t> di </a:t>
            </a:r>
            <a:r>
              <a:rPr lang="en-US" b="1" dirty="0" err="1">
                <a:latin typeface="Tw Cen MT" panose="020B0602020104020603" pitchFamily="34" charset="0"/>
              </a:rPr>
              <a:t>industri</a:t>
            </a:r>
            <a:r>
              <a:rPr lang="en-US" b="1" dirty="0">
                <a:latin typeface="Tw Cen MT" panose="020B0602020104020603" pitchFamily="34" charset="0"/>
              </a:rPr>
              <a:t> digital</a:t>
            </a:r>
          </a:p>
          <a:p>
            <a:pPr marL="285750" indent="-285750">
              <a:buClr>
                <a:srgbClr val="0B7ABF"/>
              </a:buClr>
              <a:buFont typeface="Segoe UI Light" panose="020B0502040204020203" pitchFamily="34" charset="0"/>
              <a:buChar char="›"/>
            </a:pPr>
            <a:r>
              <a:rPr lang="en-US" b="1" dirty="0" err="1">
                <a:latin typeface="Tw Cen MT" panose="020B0602020104020603" pitchFamily="34" charset="0"/>
              </a:rPr>
              <a:t>Mencari</a:t>
            </a:r>
            <a:r>
              <a:rPr lang="en-US" b="1" dirty="0">
                <a:latin typeface="Tw Cen MT" panose="020B0602020104020603" pitchFamily="34" charset="0"/>
              </a:rPr>
              <a:t> </a:t>
            </a:r>
            <a:r>
              <a:rPr lang="en-US" b="1" dirty="0" err="1">
                <a:latin typeface="Tw Cen MT" panose="020B0602020104020603" pitchFamily="34" charset="0"/>
              </a:rPr>
              <a:t>bibit-bibit</a:t>
            </a:r>
            <a:r>
              <a:rPr lang="en-US" b="1" dirty="0">
                <a:latin typeface="Tw Cen MT" panose="020B0602020104020603" pitchFamily="34" charset="0"/>
              </a:rPr>
              <a:t> </a:t>
            </a:r>
            <a:r>
              <a:rPr lang="en-US" b="1" dirty="0" err="1">
                <a:latin typeface="Tw Cen MT" panose="020B0602020104020603" pitchFamily="34" charset="0"/>
              </a:rPr>
              <a:t>atlit</a:t>
            </a:r>
            <a:r>
              <a:rPr lang="en-US" b="1" dirty="0">
                <a:latin typeface="Tw Cen MT" panose="020B0602020104020603" pitchFamily="34" charset="0"/>
              </a:rPr>
              <a:t> </a:t>
            </a:r>
            <a:r>
              <a:rPr lang="en-US" b="1" dirty="0" err="1">
                <a:latin typeface="Tw Cen MT" panose="020B0602020104020603" pitchFamily="34" charset="0"/>
              </a:rPr>
              <a:t>esports</a:t>
            </a:r>
            <a:endParaRPr lang="en-US" b="1" dirty="0">
              <a:latin typeface="Tw Cen MT" panose="020B0602020104020603" pitchFamily="34" charset="0"/>
            </a:endParaRPr>
          </a:p>
          <a:p>
            <a:pPr marL="285750" indent="-285750">
              <a:buClr>
                <a:srgbClr val="0B7ABF"/>
              </a:buClr>
              <a:buFont typeface="Segoe UI Light" panose="020B0502040204020203" pitchFamily="34" charset="0"/>
              <a:buChar char="›"/>
            </a:pPr>
            <a:r>
              <a:rPr lang="en-US" b="1" dirty="0" err="1">
                <a:latin typeface="Tw Cen MT" panose="020B0602020104020603" pitchFamily="34" charset="0"/>
              </a:rPr>
              <a:t>Membentuk</a:t>
            </a:r>
            <a:r>
              <a:rPr lang="en-US" b="1" dirty="0">
                <a:latin typeface="Tw Cen MT" panose="020B0602020104020603" pitchFamily="34" charset="0"/>
              </a:rPr>
              <a:t> mental </a:t>
            </a:r>
            <a:r>
              <a:rPr lang="en-US" b="1" dirty="0" err="1">
                <a:latin typeface="Tw Cen MT" panose="020B0602020104020603" pitchFamily="34" charset="0"/>
              </a:rPr>
              <a:t>dan</a:t>
            </a:r>
            <a:r>
              <a:rPr lang="en-US" b="1" dirty="0">
                <a:latin typeface="Tw Cen MT" panose="020B0602020104020603" pitchFamily="34" charset="0"/>
              </a:rPr>
              <a:t> attitude </a:t>
            </a:r>
            <a:r>
              <a:rPr lang="en-US" b="1" dirty="0" err="1">
                <a:latin typeface="Tw Cen MT" panose="020B0602020104020603" pitchFamily="34" charset="0"/>
              </a:rPr>
              <a:t>atlit</a:t>
            </a:r>
            <a:r>
              <a:rPr lang="en-US" b="1" dirty="0">
                <a:latin typeface="Tw Cen MT" panose="020B0602020104020603" pitchFamily="34" charset="0"/>
              </a:rPr>
              <a:t> </a:t>
            </a:r>
            <a:r>
              <a:rPr lang="en-US" b="1" dirty="0" err="1">
                <a:latin typeface="Tw Cen MT" panose="020B0602020104020603" pitchFamily="34" charset="0"/>
              </a:rPr>
              <a:t>esports</a:t>
            </a:r>
            <a:endParaRPr lang="en-US" b="1" dirty="0">
              <a:latin typeface="Tw Cen MT" panose="020B0602020104020603" pitchFamily="34" charset="0"/>
            </a:endParaRPr>
          </a:p>
          <a:p>
            <a:pPr marL="285750" indent="-285750">
              <a:buClr>
                <a:srgbClr val="FAAF40"/>
              </a:buClr>
              <a:buFontTx/>
              <a:buChar char="›"/>
            </a:pPr>
            <a:endParaRPr lang="en-US" b="1" dirty="0">
              <a:latin typeface="Tw Cen MT" panose="020B0602020104020603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B57F30-8EBC-431A-BA6F-9AFAAFCDF6BE}"/>
              </a:ext>
            </a:extLst>
          </p:cNvPr>
          <p:cNvGrpSpPr/>
          <p:nvPr/>
        </p:nvGrpSpPr>
        <p:grpSpPr>
          <a:xfrm>
            <a:off x="842641" y="4157435"/>
            <a:ext cx="213450" cy="212517"/>
            <a:chOff x="842652" y="1771650"/>
            <a:chExt cx="213450" cy="2125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FBAEEBB-51D1-48C9-8CBE-B671A879B0C3}"/>
                </a:ext>
              </a:extLst>
            </p:cNvPr>
            <p:cNvSpPr/>
            <p:nvPr/>
          </p:nvSpPr>
          <p:spPr>
            <a:xfrm>
              <a:off x="843584" y="1771651"/>
              <a:ext cx="212518" cy="212516"/>
            </a:xfrm>
            <a:prstGeom prst="ellipse">
              <a:avLst/>
            </a:prstGeom>
            <a:solidFill>
              <a:srgbClr val="C6232E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6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Freeform 38">
              <a:extLst>
                <a:ext uri="{FF2B5EF4-FFF2-40B4-BE49-F238E27FC236}">
                  <a16:creationId xmlns:a16="http://schemas.microsoft.com/office/drawing/2014/main" id="{33427E7D-339B-413F-A2B0-259EF6643923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843119" y="1771183"/>
              <a:ext cx="212516" cy="213450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48 w 96"/>
                <a:gd name="T5" fmla="*/ 96 h 96"/>
                <a:gd name="T6" fmla="*/ 96 w 96"/>
                <a:gd name="T7" fmla="*/ 48 h 96"/>
                <a:gd name="T8" fmla="*/ 48 w 96"/>
                <a:gd name="T9" fmla="*/ 0 h 96"/>
                <a:gd name="T10" fmla="*/ 79 w 96"/>
                <a:gd name="T11" fmla="*/ 49 h 96"/>
                <a:gd name="T12" fmla="*/ 71 w 96"/>
                <a:gd name="T13" fmla="*/ 57 h 96"/>
                <a:gd name="T14" fmla="*/ 70 w 96"/>
                <a:gd name="T15" fmla="*/ 58 h 96"/>
                <a:gd name="T16" fmla="*/ 69 w 96"/>
                <a:gd name="T17" fmla="*/ 57 h 96"/>
                <a:gd name="T18" fmla="*/ 56 w 96"/>
                <a:gd name="T19" fmla="*/ 45 h 96"/>
                <a:gd name="T20" fmla="*/ 56 w 96"/>
                <a:gd name="T21" fmla="*/ 78 h 96"/>
                <a:gd name="T22" fmla="*/ 54 w 96"/>
                <a:gd name="T23" fmla="*/ 80 h 96"/>
                <a:gd name="T24" fmla="*/ 42 w 96"/>
                <a:gd name="T25" fmla="*/ 80 h 96"/>
                <a:gd name="T26" fmla="*/ 40 w 96"/>
                <a:gd name="T27" fmla="*/ 78 h 96"/>
                <a:gd name="T28" fmla="*/ 40 w 96"/>
                <a:gd name="T29" fmla="*/ 45 h 96"/>
                <a:gd name="T30" fmla="*/ 27 w 96"/>
                <a:gd name="T31" fmla="*/ 57 h 96"/>
                <a:gd name="T32" fmla="*/ 26 w 96"/>
                <a:gd name="T33" fmla="*/ 58 h 96"/>
                <a:gd name="T34" fmla="*/ 25 w 96"/>
                <a:gd name="T35" fmla="*/ 57 h 96"/>
                <a:gd name="T36" fmla="*/ 17 w 96"/>
                <a:gd name="T37" fmla="*/ 49 h 96"/>
                <a:gd name="T38" fmla="*/ 17 w 96"/>
                <a:gd name="T39" fmla="*/ 47 h 96"/>
                <a:gd name="T40" fmla="*/ 47 w 96"/>
                <a:gd name="T41" fmla="*/ 17 h 96"/>
                <a:gd name="T42" fmla="*/ 49 w 96"/>
                <a:gd name="T43" fmla="*/ 17 h 96"/>
                <a:gd name="T44" fmla="*/ 79 w 96"/>
                <a:gd name="T45" fmla="*/ 47 h 96"/>
                <a:gd name="T46" fmla="*/ 79 w 96"/>
                <a:gd name="T47" fmla="*/ 4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4"/>
                    <a:pt x="22" y="96"/>
                    <a:pt x="48" y="96"/>
                  </a:cubicBezTo>
                  <a:cubicBezTo>
                    <a:pt x="75" y="96"/>
                    <a:pt x="96" y="74"/>
                    <a:pt x="96" y="48"/>
                  </a:cubicBezTo>
                  <a:cubicBezTo>
                    <a:pt x="96" y="22"/>
                    <a:pt x="75" y="0"/>
                    <a:pt x="48" y="0"/>
                  </a:cubicBezTo>
                  <a:close/>
                  <a:moveTo>
                    <a:pt x="79" y="49"/>
                  </a:moveTo>
                  <a:cubicBezTo>
                    <a:pt x="71" y="57"/>
                    <a:pt x="71" y="57"/>
                    <a:pt x="71" y="57"/>
                  </a:cubicBezTo>
                  <a:cubicBezTo>
                    <a:pt x="71" y="58"/>
                    <a:pt x="71" y="58"/>
                    <a:pt x="70" y="58"/>
                  </a:cubicBezTo>
                  <a:cubicBezTo>
                    <a:pt x="69" y="58"/>
                    <a:pt x="69" y="58"/>
                    <a:pt x="69" y="57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56" y="79"/>
                    <a:pt x="55" y="80"/>
                    <a:pt x="54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1" y="80"/>
                    <a:pt x="40" y="79"/>
                    <a:pt x="40" y="78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27" y="58"/>
                    <a:pt x="27" y="58"/>
                    <a:pt x="26" y="58"/>
                  </a:cubicBezTo>
                  <a:cubicBezTo>
                    <a:pt x="26" y="58"/>
                    <a:pt x="25" y="58"/>
                    <a:pt x="25" y="57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6" y="49"/>
                    <a:pt x="16" y="47"/>
                    <a:pt x="17" y="4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7" y="16"/>
                    <a:pt x="49" y="16"/>
                    <a:pt x="49" y="17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0" y="47"/>
                    <a:pt x="80" y="49"/>
                    <a:pt x="79" y="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7" name="Picture 7" descr="logo-ihsl-paling-baru.png">
            <a:extLst>
              <a:ext uri="{FF2B5EF4-FFF2-40B4-BE49-F238E27FC236}">
                <a16:creationId xmlns:a16="http://schemas.microsoft.com/office/drawing/2014/main" id="{14A56495-284B-4025-925A-412F89EB0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82014" y="1969189"/>
            <a:ext cx="4300386" cy="3562798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1484324" y="-33140"/>
            <a:ext cx="960438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d-ID" sz="5400" b="1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w Cen MT" panose="020B0602020104020603" pitchFamily="34" charset="0"/>
              </a:rPr>
              <a:t>High School League</a:t>
            </a:r>
            <a:endParaRPr lang="en-US" sz="5400" b="1" cap="none" spc="0" dirty="0">
              <a:ln w="1016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8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F48023-92FC-4DEE-BD0B-F1A8504D0C07}"/>
              </a:ext>
            </a:extLst>
          </p:cNvPr>
          <p:cNvGrpSpPr/>
          <p:nvPr/>
        </p:nvGrpSpPr>
        <p:grpSpPr>
          <a:xfrm>
            <a:off x="9471479" y="1756186"/>
            <a:ext cx="2110694" cy="4145728"/>
            <a:chOff x="822165" y="1614195"/>
            <a:chExt cx="2502949" cy="414572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7D564C3-07CC-4882-AB68-F605B0867E16}"/>
                </a:ext>
              </a:extLst>
            </p:cNvPr>
            <p:cNvSpPr/>
            <p:nvPr/>
          </p:nvSpPr>
          <p:spPr>
            <a:xfrm>
              <a:off x="822165" y="1614195"/>
              <a:ext cx="2502949" cy="64633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id-ID" sz="2400" b="1" dirty="0">
                  <a:solidFill>
                    <a:srgbClr val="0070C0"/>
                  </a:solidFill>
                  <a:latin typeface="+mj-lt"/>
                </a:rPr>
                <a:t>5</a:t>
              </a:r>
              <a:r>
                <a:rPr lang="en-US" sz="2400" b="1" dirty="0">
                  <a:solidFill>
                    <a:srgbClr val="0070C0"/>
                  </a:solidFill>
                  <a:latin typeface="+mj-lt"/>
                </a:rPr>
                <a:t>4</a:t>
              </a:r>
              <a:r>
                <a:rPr lang="id-ID" sz="2400" b="1" dirty="0">
                  <a:solidFill>
                    <a:srgbClr val="0070C0"/>
                  </a:solidFill>
                  <a:latin typeface="+mj-lt"/>
                </a:rPr>
                <a:t>8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en-US" b="1" dirty="0">
                  <a:latin typeface="+mj-lt"/>
                </a:rPr>
                <a:t>School Participant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9DDBC92-90C3-4F8E-91FB-03F6196487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2167" y="2397483"/>
              <a:ext cx="250294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C20E5AD-77C3-42C2-B0C5-C2EFAC0FA126}"/>
                </a:ext>
              </a:extLst>
            </p:cNvPr>
            <p:cNvSpPr/>
            <p:nvPr/>
          </p:nvSpPr>
          <p:spPr>
            <a:xfrm>
              <a:off x="822165" y="2534440"/>
              <a:ext cx="2502949" cy="64633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b="1" dirty="0">
                  <a:latin typeface="+mj-lt"/>
                </a:rPr>
                <a:t>Total:</a:t>
              </a:r>
              <a:br>
                <a:rPr lang="en-US" sz="2400" b="1" dirty="0">
                  <a:solidFill>
                    <a:srgbClr val="FAAF40"/>
                  </a:solidFill>
                  <a:latin typeface="+mj-lt"/>
                </a:rPr>
              </a:br>
              <a:r>
                <a:rPr lang="en-US" sz="2400" b="1" dirty="0">
                  <a:solidFill>
                    <a:srgbClr val="0070C0"/>
                  </a:solidFill>
                  <a:latin typeface="+mj-lt"/>
                </a:rPr>
                <a:t>35</a:t>
              </a:r>
              <a:r>
                <a:rPr lang="en-US" sz="2400" b="1" dirty="0">
                  <a:solidFill>
                    <a:srgbClr val="FAAF40"/>
                  </a:solidFill>
                  <a:latin typeface="+mj-lt"/>
                </a:rPr>
                <a:t> </a:t>
              </a:r>
              <a:r>
                <a:rPr lang="en-US" b="1" dirty="0">
                  <a:latin typeface="+mj-lt"/>
                </a:rPr>
                <a:t>Cities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7950801-A802-45B7-B870-E3CA10286D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2167" y="3317728"/>
              <a:ext cx="250294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1F2B67B-D1FE-4E36-A80A-0F07837ED1AE}"/>
                </a:ext>
              </a:extLst>
            </p:cNvPr>
            <p:cNvSpPr/>
            <p:nvPr/>
          </p:nvSpPr>
          <p:spPr>
            <a:xfrm>
              <a:off x="822165" y="3454685"/>
              <a:ext cx="2502949" cy="101566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b="1" dirty="0">
                  <a:latin typeface="+mj-lt"/>
                </a:rPr>
                <a:t>Total </a:t>
              </a:r>
              <a:r>
                <a:rPr lang="en-US" b="1" dirty="0" err="1">
                  <a:latin typeface="+mj-lt"/>
                </a:rPr>
                <a:t>Dota</a:t>
              </a:r>
              <a:r>
                <a:rPr lang="en-US" b="1" dirty="0">
                  <a:latin typeface="+mj-lt"/>
                </a:rPr>
                <a:t> 2 Team:</a:t>
              </a:r>
              <a:br>
                <a:rPr lang="en-US" sz="2400" b="1" dirty="0">
                  <a:latin typeface="+mj-lt"/>
                </a:rPr>
              </a:br>
              <a:r>
                <a:rPr lang="id-ID" sz="2400" b="1" dirty="0">
                  <a:solidFill>
                    <a:srgbClr val="0070C0"/>
                  </a:solidFill>
                  <a:latin typeface="+mj-lt"/>
                </a:rPr>
                <a:t>264</a:t>
              </a:r>
              <a:r>
                <a:rPr lang="en-US" sz="2400" b="1" dirty="0">
                  <a:solidFill>
                    <a:srgbClr val="FAAF40"/>
                  </a:solidFill>
                  <a:latin typeface="+mj-lt"/>
                </a:rPr>
                <a:t> </a:t>
              </a:r>
              <a:r>
                <a:rPr lang="en-US" b="1" dirty="0">
                  <a:latin typeface="+mj-lt"/>
                </a:rPr>
                <a:t>Team</a:t>
              </a:r>
            </a:p>
            <a:p>
              <a:r>
                <a:rPr lang="id-ID" sz="2400" b="1" dirty="0">
                  <a:solidFill>
                    <a:srgbClr val="0070C0"/>
                  </a:solidFill>
                  <a:latin typeface="+mj-lt"/>
                </a:rPr>
                <a:t>1.320</a:t>
              </a:r>
              <a:r>
                <a:rPr lang="en-US" sz="2400" b="1" dirty="0">
                  <a:solidFill>
                    <a:srgbClr val="FAAF40"/>
                  </a:solidFill>
                  <a:latin typeface="+mj-lt"/>
                </a:rPr>
                <a:t> </a:t>
              </a:r>
              <a:r>
                <a:rPr lang="en-US" b="1" dirty="0">
                  <a:latin typeface="+mj-lt"/>
                </a:rPr>
                <a:t>Student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01C11C4-E8EA-4835-AEFC-2F65142956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2167" y="4607305"/>
              <a:ext cx="250294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A656337-8E21-443D-8BB5-C717B38E68A9}"/>
                </a:ext>
              </a:extLst>
            </p:cNvPr>
            <p:cNvSpPr/>
            <p:nvPr/>
          </p:nvSpPr>
          <p:spPr>
            <a:xfrm>
              <a:off x="822165" y="4744260"/>
              <a:ext cx="2502949" cy="101566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b="1" dirty="0">
                  <a:latin typeface="+mj-lt"/>
                </a:rPr>
                <a:t>Total MLBB Team:</a:t>
              </a:r>
              <a:br>
                <a:rPr lang="en-US" sz="2400" b="1" dirty="0">
                  <a:latin typeface="+mj-lt"/>
                </a:rPr>
              </a:br>
              <a:r>
                <a:rPr lang="id-ID" sz="2400" b="1" dirty="0">
                  <a:solidFill>
                    <a:srgbClr val="0070C0"/>
                  </a:solidFill>
                  <a:latin typeface="+mj-lt"/>
                </a:rPr>
                <a:t>392</a:t>
              </a:r>
              <a:r>
                <a:rPr lang="en-US" sz="2400" b="1" dirty="0">
                  <a:solidFill>
                    <a:srgbClr val="FAAF40"/>
                  </a:solidFill>
                  <a:latin typeface="+mj-lt"/>
                </a:rPr>
                <a:t> </a:t>
              </a:r>
              <a:r>
                <a:rPr lang="en-US" b="1" dirty="0">
                  <a:latin typeface="+mj-lt"/>
                </a:rPr>
                <a:t>Team</a:t>
              </a:r>
            </a:p>
            <a:p>
              <a:r>
                <a:rPr lang="en-US" sz="2400" b="1" dirty="0">
                  <a:solidFill>
                    <a:srgbClr val="0070C0"/>
                  </a:solidFill>
                  <a:latin typeface="+mj-lt"/>
                </a:rPr>
                <a:t>1</a:t>
              </a:r>
              <a:r>
                <a:rPr lang="id-ID" sz="2400" b="1" dirty="0">
                  <a:solidFill>
                    <a:srgbClr val="0070C0"/>
                  </a:solidFill>
                  <a:latin typeface="+mj-lt"/>
                </a:rPr>
                <a:t>.960</a:t>
              </a:r>
              <a:r>
                <a:rPr lang="en-US" sz="2400" b="1" dirty="0">
                  <a:solidFill>
                    <a:srgbClr val="0070C0"/>
                  </a:solidFill>
                  <a:latin typeface="+mj-lt"/>
                </a:rPr>
                <a:t> </a:t>
              </a:r>
              <a:r>
                <a:rPr lang="en-US" b="1" dirty="0">
                  <a:latin typeface="+mj-lt"/>
                </a:rPr>
                <a:t>Student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70" y="2228484"/>
            <a:ext cx="8639587" cy="3165598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484324" y="-33140"/>
            <a:ext cx="960438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d-ID" sz="5400" b="1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w Cen MT" panose="020B0602020104020603" pitchFamily="34" charset="0"/>
              </a:rPr>
              <a:t>Participant HSL since July 2018</a:t>
            </a:r>
            <a:endParaRPr lang="en-US" sz="5400" b="1" cap="none" spc="0" dirty="0">
              <a:ln w="1016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512508" y="2443784"/>
            <a:ext cx="475353" cy="488509"/>
            <a:chOff x="1557739" y="1649555"/>
            <a:chExt cx="475353" cy="488509"/>
          </a:xfrm>
        </p:grpSpPr>
        <p:sp>
          <p:nvSpPr>
            <p:cNvPr id="10" name="Teardrop 9"/>
            <p:cNvSpPr/>
            <p:nvPr/>
          </p:nvSpPr>
          <p:spPr>
            <a:xfrm rot="8097004">
              <a:off x="1551161" y="1656133"/>
              <a:ext cx="488509" cy="475353"/>
            </a:xfrm>
            <a:prstGeom prst="teardrop">
              <a:avLst>
                <a:gd name="adj" fmla="val 149684"/>
              </a:avLst>
            </a:prstGeom>
            <a:solidFill>
              <a:srgbClr val="FF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669142" y="1756186"/>
              <a:ext cx="246743" cy="2467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596153" y="2399711"/>
            <a:ext cx="475353" cy="488509"/>
            <a:chOff x="1557739" y="1649555"/>
            <a:chExt cx="475353" cy="488509"/>
          </a:xfrm>
        </p:grpSpPr>
        <p:sp>
          <p:nvSpPr>
            <p:cNvPr id="26" name="Teardrop 25"/>
            <p:cNvSpPr/>
            <p:nvPr/>
          </p:nvSpPr>
          <p:spPr>
            <a:xfrm rot="8097004">
              <a:off x="1551161" y="1656133"/>
              <a:ext cx="488509" cy="475353"/>
            </a:xfrm>
            <a:prstGeom prst="teardrop">
              <a:avLst>
                <a:gd name="adj" fmla="val 149684"/>
              </a:avLst>
            </a:prstGeom>
            <a:solidFill>
              <a:srgbClr val="FF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669142" y="1756186"/>
              <a:ext cx="246743" cy="2467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603679" y="2511087"/>
            <a:ext cx="475353" cy="488509"/>
            <a:chOff x="1557739" y="1649555"/>
            <a:chExt cx="475353" cy="488509"/>
          </a:xfrm>
        </p:grpSpPr>
        <p:sp>
          <p:nvSpPr>
            <p:cNvPr id="29" name="Teardrop 28"/>
            <p:cNvSpPr/>
            <p:nvPr/>
          </p:nvSpPr>
          <p:spPr>
            <a:xfrm rot="8097004">
              <a:off x="1551161" y="1656133"/>
              <a:ext cx="488509" cy="475353"/>
            </a:xfrm>
            <a:prstGeom prst="teardrop">
              <a:avLst>
                <a:gd name="adj" fmla="val 149684"/>
              </a:avLst>
            </a:prstGeom>
            <a:solidFill>
              <a:srgbClr val="FF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669142" y="1756186"/>
              <a:ext cx="246743" cy="2467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673402" y="3882599"/>
            <a:ext cx="475353" cy="488509"/>
            <a:chOff x="1557739" y="1649555"/>
            <a:chExt cx="475353" cy="488509"/>
          </a:xfrm>
        </p:grpSpPr>
        <p:sp>
          <p:nvSpPr>
            <p:cNvPr id="32" name="Teardrop 31"/>
            <p:cNvSpPr/>
            <p:nvPr/>
          </p:nvSpPr>
          <p:spPr>
            <a:xfrm rot="8097004">
              <a:off x="1551161" y="1656133"/>
              <a:ext cx="488509" cy="475353"/>
            </a:xfrm>
            <a:prstGeom prst="teardrop">
              <a:avLst>
                <a:gd name="adj" fmla="val 149684"/>
              </a:avLst>
            </a:prstGeom>
            <a:solidFill>
              <a:srgbClr val="FF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669142" y="1756186"/>
              <a:ext cx="246743" cy="2467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053242" y="4187947"/>
            <a:ext cx="475353" cy="488509"/>
            <a:chOff x="1557739" y="1649555"/>
            <a:chExt cx="475353" cy="488509"/>
          </a:xfrm>
        </p:grpSpPr>
        <p:sp>
          <p:nvSpPr>
            <p:cNvPr id="35" name="Teardrop 34"/>
            <p:cNvSpPr/>
            <p:nvPr/>
          </p:nvSpPr>
          <p:spPr>
            <a:xfrm rot="8097004">
              <a:off x="1551161" y="1656133"/>
              <a:ext cx="488509" cy="475353"/>
            </a:xfrm>
            <a:prstGeom prst="teardrop">
              <a:avLst>
                <a:gd name="adj" fmla="val 149684"/>
              </a:avLst>
            </a:prstGeom>
            <a:solidFill>
              <a:srgbClr val="FF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669142" y="1756186"/>
              <a:ext cx="246743" cy="2467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713369" y="1657443"/>
            <a:ext cx="349404" cy="745076"/>
            <a:chOff x="1713369" y="1657443"/>
            <a:chExt cx="349404" cy="745076"/>
          </a:xfrm>
        </p:grpSpPr>
        <p:cxnSp>
          <p:nvCxnSpPr>
            <p:cNvPr id="38" name="Straight Connector 37"/>
            <p:cNvCxnSpPr/>
            <p:nvPr/>
          </p:nvCxnSpPr>
          <p:spPr>
            <a:xfrm flipV="1">
              <a:off x="1719098" y="1657443"/>
              <a:ext cx="2902" cy="745076"/>
            </a:xfrm>
            <a:prstGeom prst="line">
              <a:avLst/>
            </a:prstGeom>
            <a:ln w="12700">
              <a:solidFill>
                <a:srgbClr val="FF6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1713369" y="1657443"/>
              <a:ext cx="349404" cy="0"/>
            </a:xfrm>
            <a:prstGeom prst="line">
              <a:avLst/>
            </a:prstGeom>
            <a:ln w="12700">
              <a:solidFill>
                <a:srgbClr val="FF6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3830927" y="1590573"/>
            <a:ext cx="349404" cy="745076"/>
            <a:chOff x="1713369" y="1657443"/>
            <a:chExt cx="349404" cy="745076"/>
          </a:xfrm>
        </p:grpSpPr>
        <p:cxnSp>
          <p:nvCxnSpPr>
            <p:cNvPr id="50" name="Straight Connector 49"/>
            <p:cNvCxnSpPr/>
            <p:nvPr/>
          </p:nvCxnSpPr>
          <p:spPr>
            <a:xfrm flipV="1">
              <a:off x="1719098" y="1657443"/>
              <a:ext cx="2902" cy="745076"/>
            </a:xfrm>
            <a:prstGeom prst="line">
              <a:avLst/>
            </a:prstGeom>
            <a:ln w="12700">
              <a:solidFill>
                <a:srgbClr val="FF6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713369" y="1657443"/>
              <a:ext cx="349404" cy="0"/>
            </a:xfrm>
            <a:prstGeom prst="line">
              <a:avLst/>
            </a:prstGeom>
            <a:ln w="12700">
              <a:solidFill>
                <a:srgbClr val="FF6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5827783" y="1716601"/>
            <a:ext cx="349404" cy="745076"/>
            <a:chOff x="1713369" y="1657443"/>
            <a:chExt cx="349404" cy="745076"/>
          </a:xfrm>
        </p:grpSpPr>
        <p:cxnSp>
          <p:nvCxnSpPr>
            <p:cNvPr id="53" name="Straight Connector 52"/>
            <p:cNvCxnSpPr/>
            <p:nvPr/>
          </p:nvCxnSpPr>
          <p:spPr>
            <a:xfrm flipV="1">
              <a:off x="1719098" y="1657443"/>
              <a:ext cx="2902" cy="745076"/>
            </a:xfrm>
            <a:prstGeom prst="line">
              <a:avLst/>
            </a:prstGeom>
            <a:ln w="12700">
              <a:solidFill>
                <a:srgbClr val="FF6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1713369" y="1657443"/>
              <a:ext cx="349404" cy="0"/>
            </a:xfrm>
            <a:prstGeom prst="line">
              <a:avLst/>
            </a:prstGeom>
            <a:ln w="12700">
              <a:solidFill>
                <a:srgbClr val="FF6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 flipH="1" flipV="1">
            <a:off x="2570306" y="4642484"/>
            <a:ext cx="332141" cy="948661"/>
            <a:chOff x="1713369" y="1657443"/>
            <a:chExt cx="349404" cy="745076"/>
          </a:xfrm>
        </p:grpSpPr>
        <p:cxnSp>
          <p:nvCxnSpPr>
            <p:cNvPr id="56" name="Straight Connector 55"/>
            <p:cNvCxnSpPr/>
            <p:nvPr/>
          </p:nvCxnSpPr>
          <p:spPr>
            <a:xfrm flipV="1">
              <a:off x="1719098" y="1657443"/>
              <a:ext cx="2902" cy="745076"/>
            </a:xfrm>
            <a:prstGeom prst="line">
              <a:avLst/>
            </a:prstGeom>
            <a:ln w="12700">
              <a:solidFill>
                <a:srgbClr val="FF6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1713369" y="1657443"/>
              <a:ext cx="349404" cy="0"/>
            </a:xfrm>
            <a:prstGeom prst="line">
              <a:avLst/>
            </a:prstGeom>
            <a:ln w="12700">
              <a:solidFill>
                <a:srgbClr val="FF6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 flipV="1">
            <a:off x="4254102" y="4953253"/>
            <a:ext cx="349404" cy="948661"/>
            <a:chOff x="1713369" y="1657443"/>
            <a:chExt cx="349404" cy="745076"/>
          </a:xfrm>
        </p:grpSpPr>
        <p:cxnSp>
          <p:nvCxnSpPr>
            <p:cNvPr id="59" name="Straight Connector 58"/>
            <p:cNvCxnSpPr/>
            <p:nvPr/>
          </p:nvCxnSpPr>
          <p:spPr>
            <a:xfrm flipV="1">
              <a:off x="1719098" y="1657443"/>
              <a:ext cx="2902" cy="745076"/>
            </a:xfrm>
            <a:prstGeom prst="line">
              <a:avLst/>
            </a:prstGeom>
            <a:ln w="12700">
              <a:solidFill>
                <a:srgbClr val="FF6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713369" y="1657443"/>
              <a:ext cx="349404" cy="0"/>
            </a:xfrm>
            <a:prstGeom prst="line">
              <a:avLst/>
            </a:prstGeom>
            <a:ln w="12700">
              <a:solidFill>
                <a:srgbClr val="FF6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/>
          <p:cNvSpPr txBox="1"/>
          <p:nvPr/>
        </p:nvSpPr>
        <p:spPr>
          <a:xfrm>
            <a:off x="2082020" y="1472777"/>
            <a:ext cx="1430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dirty="0">
                <a:solidFill>
                  <a:srgbClr val="0070C0"/>
                </a:solidFill>
                <a:latin typeface="Tw Cen MT" panose="020B0602020104020603" pitchFamily="34" charset="0"/>
              </a:rPr>
              <a:t>SUMATERA</a:t>
            </a:r>
          </a:p>
          <a:p>
            <a:r>
              <a:rPr lang="en-US" b="1" dirty="0">
                <a:solidFill>
                  <a:srgbClr val="0070C0"/>
                </a:solidFill>
                <a:latin typeface="Tw Cen MT" panose="020B0602020104020603" pitchFamily="34" charset="0"/>
              </a:rPr>
              <a:t>9</a:t>
            </a:r>
            <a:r>
              <a:rPr lang="id-ID" b="1" dirty="0">
                <a:solidFill>
                  <a:srgbClr val="0070C0"/>
                </a:solidFill>
                <a:latin typeface="Tw Cen MT" panose="020B0602020104020603" pitchFamily="34" charset="0"/>
              </a:rPr>
              <a:t>6 School</a:t>
            </a:r>
            <a:endParaRPr lang="en-US" b="1" dirty="0">
              <a:solidFill>
                <a:srgbClr val="0070C0"/>
              </a:solidFill>
              <a:latin typeface="Tw Cen MT" panose="020B0602020104020603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163910" y="1405907"/>
            <a:ext cx="1551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dirty="0">
                <a:solidFill>
                  <a:srgbClr val="0070C0"/>
                </a:solidFill>
                <a:latin typeface="Tw Cen MT" panose="020B0602020104020603" pitchFamily="34" charset="0"/>
              </a:rPr>
              <a:t>KALIMANTAN</a:t>
            </a:r>
          </a:p>
          <a:p>
            <a:r>
              <a:rPr lang="en-US" b="1" dirty="0">
                <a:solidFill>
                  <a:srgbClr val="0070C0"/>
                </a:solidFill>
                <a:latin typeface="Tw Cen MT" panose="020B0602020104020603" pitchFamily="34" charset="0"/>
              </a:rPr>
              <a:t>4</a:t>
            </a:r>
            <a:r>
              <a:rPr lang="id-ID" b="1" dirty="0">
                <a:solidFill>
                  <a:srgbClr val="0070C0"/>
                </a:solidFill>
                <a:latin typeface="Tw Cen MT" panose="020B0602020104020603" pitchFamily="34" charset="0"/>
              </a:rPr>
              <a:t>1 School</a:t>
            </a:r>
            <a:endParaRPr lang="en-US" b="1" dirty="0">
              <a:solidFill>
                <a:srgbClr val="0070C0"/>
              </a:solidFill>
              <a:latin typeface="Tw Cen MT" panose="020B0602020104020603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197452" y="1528100"/>
            <a:ext cx="2251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dirty="0">
                <a:solidFill>
                  <a:srgbClr val="0070C0"/>
                </a:solidFill>
                <a:latin typeface="Tw Cen MT" panose="020B0602020104020603" pitchFamily="34" charset="0"/>
              </a:rPr>
              <a:t>SULAWESI, 27 School</a:t>
            </a:r>
            <a:endParaRPr lang="en-US" b="1" dirty="0">
              <a:solidFill>
                <a:srgbClr val="0070C0"/>
              </a:solidFill>
              <a:latin typeface="Tw Cen MT" panose="020B0602020104020603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71209" y="5411125"/>
            <a:ext cx="2131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dirty="0">
                <a:solidFill>
                  <a:srgbClr val="0070C0"/>
                </a:solidFill>
                <a:latin typeface="Tw Cen MT" panose="020B0602020104020603" pitchFamily="34" charset="0"/>
              </a:rPr>
              <a:t>JAWA, 3</a:t>
            </a:r>
            <a:r>
              <a:rPr lang="en-US" b="1" dirty="0">
                <a:solidFill>
                  <a:srgbClr val="0070C0"/>
                </a:solidFill>
                <a:latin typeface="Tw Cen MT" panose="020B0602020104020603" pitchFamily="34" charset="0"/>
              </a:rPr>
              <a:t>7</a:t>
            </a:r>
            <a:r>
              <a:rPr lang="id-ID" b="1" dirty="0">
                <a:solidFill>
                  <a:srgbClr val="0070C0"/>
                </a:solidFill>
                <a:latin typeface="Tw Cen MT" panose="020B0602020104020603" pitchFamily="34" charset="0"/>
              </a:rPr>
              <a:t>7 School</a:t>
            </a:r>
            <a:endParaRPr lang="en-US" b="1" dirty="0">
              <a:solidFill>
                <a:srgbClr val="0070C0"/>
              </a:solidFill>
              <a:latin typeface="Tw Cen MT" panose="020B0602020104020603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791641" y="5717248"/>
            <a:ext cx="1622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dirty="0">
                <a:solidFill>
                  <a:srgbClr val="0070C0"/>
                </a:solidFill>
                <a:latin typeface="Tw Cen MT" panose="020B0602020104020603" pitchFamily="34" charset="0"/>
              </a:rPr>
              <a:t>BALI, 7 School</a:t>
            </a:r>
            <a:endParaRPr lang="en-US" b="1" dirty="0">
              <a:solidFill>
                <a:srgbClr val="0070C0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71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0"/>
                            </p:stCondLst>
                            <p:childTnLst>
                              <p:par>
                                <p:cTn id="8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3" grpId="0"/>
      <p:bldP spid="64" grpId="0"/>
      <p:bldP spid="6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059541" y="1085726"/>
            <a:ext cx="3033486" cy="1642959"/>
            <a:chOff x="783772" y="1201627"/>
            <a:chExt cx="3033486" cy="1788314"/>
          </a:xfrm>
        </p:grpSpPr>
        <p:sp>
          <p:nvSpPr>
            <p:cNvPr id="3" name="Round Same Side Corner Rectangle 2"/>
            <p:cNvSpPr/>
            <p:nvPr/>
          </p:nvSpPr>
          <p:spPr>
            <a:xfrm>
              <a:off x="783772" y="1248227"/>
              <a:ext cx="3033486" cy="1741714"/>
            </a:xfrm>
            <a:prstGeom prst="round2SameRect">
              <a:avLst/>
            </a:prstGeom>
            <a:solidFill>
              <a:srgbClr val="FF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030515" y="1201627"/>
              <a:ext cx="254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6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GAME</a:t>
              </a:r>
              <a:endParaRPr lang="en-US" sz="3600" b="1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052286" y="1793002"/>
              <a:ext cx="2540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6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1</a:t>
              </a:r>
              <a:endParaRPr lang="en-US" sz="6000" b="1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6" name="Freeform 5"/>
          <p:cNvSpPr/>
          <p:nvPr/>
        </p:nvSpPr>
        <p:spPr>
          <a:xfrm flipV="1">
            <a:off x="1059541" y="1782833"/>
            <a:ext cx="3033486" cy="4627823"/>
          </a:xfrm>
          <a:custGeom>
            <a:avLst/>
            <a:gdLst>
              <a:gd name="connsiteX0" fmla="*/ 0 w 3280229"/>
              <a:gd name="connsiteY0" fmla="*/ 4005943 h 4005943"/>
              <a:gd name="connsiteX1" fmla="*/ 870856 w 3280229"/>
              <a:gd name="connsiteY1" fmla="*/ 4005943 h 4005943"/>
              <a:gd name="connsiteX2" fmla="*/ 1640114 w 3280229"/>
              <a:gd name="connsiteY2" fmla="*/ 3316514 h 4005943"/>
              <a:gd name="connsiteX3" fmla="*/ 2409372 w 3280229"/>
              <a:gd name="connsiteY3" fmla="*/ 4005943 h 4005943"/>
              <a:gd name="connsiteX4" fmla="*/ 3280229 w 3280229"/>
              <a:gd name="connsiteY4" fmla="*/ 4005943 h 4005943"/>
              <a:gd name="connsiteX5" fmla="*/ 3280229 w 3280229"/>
              <a:gd name="connsiteY5" fmla="*/ 546716 h 4005943"/>
              <a:gd name="connsiteX6" fmla="*/ 2733513 w 3280229"/>
              <a:gd name="connsiteY6" fmla="*/ 0 h 4005943"/>
              <a:gd name="connsiteX7" fmla="*/ 546716 w 3280229"/>
              <a:gd name="connsiteY7" fmla="*/ 0 h 4005943"/>
              <a:gd name="connsiteX8" fmla="*/ 0 w 3280229"/>
              <a:gd name="connsiteY8" fmla="*/ 546716 h 4005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80229" h="4005943">
                <a:moveTo>
                  <a:pt x="0" y="4005943"/>
                </a:moveTo>
                <a:lnTo>
                  <a:pt x="870856" y="4005943"/>
                </a:lnTo>
                <a:cubicBezTo>
                  <a:pt x="870856" y="3625182"/>
                  <a:pt x="1215265" y="3316514"/>
                  <a:pt x="1640114" y="3316514"/>
                </a:cubicBezTo>
                <a:cubicBezTo>
                  <a:pt x="2064963" y="3316514"/>
                  <a:pt x="2409372" y="3625182"/>
                  <a:pt x="2409372" y="4005943"/>
                </a:cubicBezTo>
                <a:lnTo>
                  <a:pt x="3280229" y="4005943"/>
                </a:lnTo>
                <a:lnTo>
                  <a:pt x="3280229" y="546716"/>
                </a:lnTo>
                <a:cubicBezTo>
                  <a:pt x="3280229" y="244773"/>
                  <a:pt x="3035456" y="0"/>
                  <a:pt x="2733513" y="0"/>
                </a:cubicBezTo>
                <a:lnTo>
                  <a:pt x="546716" y="0"/>
                </a:lnTo>
                <a:cubicBezTo>
                  <a:pt x="244773" y="0"/>
                  <a:pt x="0" y="244773"/>
                  <a:pt x="0" y="5467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7000" sy="107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2928AC-3852-4FC3-B6D6-D84937EDA637}"/>
              </a:ext>
            </a:extLst>
          </p:cNvPr>
          <p:cNvSpPr txBox="1">
            <a:spLocks/>
          </p:cNvSpPr>
          <p:nvPr/>
        </p:nvSpPr>
        <p:spPr>
          <a:xfrm>
            <a:off x="907921" y="2653040"/>
            <a:ext cx="3423809" cy="14437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d-ID" sz="1800" b="1" dirty="0">
                <a:solidFill>
                  <a:srgbClr val="FF6699"/>
                </a:solidFill>
              </a:rPr>
              <a:t>MAIN GAME</a:t>
            </a:r>
          </a:p>
          <a:p>
            <a:pPr marL="0" indent="0" algn="ctr">
              <a:buNone/>
            </a:pPr>
            <a:r>
              <a:rPr lang="id-ID" sz="1800" b="1" dirty="0"/>
              <a:t>DOTA 2</a:t>
            </a:r>
            <a:endParaRPr lang="id-ID" sz="18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id-ID" sz="1800" b="1" dirty="0">
                <a:solidFill>
                  <a:srgbClr val="FF6699"/>
                </a:solidFill>
              </a:rPr>
              <a:t>SYSTEM</a:t>
            </a:r>
          </a:p>
          <a:p>
            <a:pPr marL="0" indent="0" algn="ctr">
              <a:buNone/>
            </a:pPr>
            <a:r>
              <a:rPr lang="id-ID" sz="1800" b="1" dirty="0"/>
              <a:t>QUALIFIER &amp; LEAGUE</a:t>
            </a:r>
            <a:endParaRPr lang="id-ID" sz="18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sz="1800" b="1" dirty="0">
              <a:solidFill>
                <a:srgbClr val="FF6699"/>
              </a:solidFill>
            </a:endParaRPr>
          </a:p>
          <a:p>
            <a:pPr marL="0" indent="0" algn="ctr">
              <a:buNone/>
            </a:pPr>
            <a:r>
              <a:rPr lang="id-ID" sz="1800" b="1" dirty="0">
                <a:solidFill>
                  <a:srgbClr val="FF6699"/>
                </a:solidFill>
              </a:rPr>
              <a:t>PRIZE POOL</a:t>
            </a:r>
          </a:p>
          <a:p>
            <a:pPr marL="0" indent="0" algn="ctr">
              <a:buNone/>
            </a:pPr>
            <a:r>
              <a:rPr lang="id-ID" sz="1800" b="1" dirty="0"/>
              <a:t>RP. 360.000.000</a:t>
            </a:r>
            <a:r>
              <a:rPr lang="en-US" sz="1800" b="1" dirty="0"/>
              <a:t> / SEASON</a:t>
            </a:r>
            <a:endParaRPr lang="id-ID" sz="1800" b="1" dirty="0"/>
          </a:p>
          <a:p>
            <a:pPr marL="0" indent="0">
              <a:buNone/>
            </a:pPr>
            <a:endParaRPr lang="id-ID" sz="24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8" name="Picture 4" descr="Related image">
            <a:extLst>
              <a:ext uri="{FF2B5EF4-FFF2-40B4-BE49-F238E27FC236}">
                <a16:creationId xmlns:a16="http://schemas.microsoft.com/office/drawing/2014/main" id="{E026EB69-596F-4747-9F72-C99AE9ACD7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59" b="29659"/>
          <a:stretch/>
        </p:blipFill>
        <p:spPr bwMode="auto">
          <a:xfrm>
            <a:off x="1349826" y="5621246"/>
            <a:ext cx="2360624" cy="53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4801883" y="1128539"/>
            <a:ext cx="3033486" cy="1600147"/>
            <a:chOff x="783772" y="1248227"/>
            <a:chExt cx="3033486" cy="1741714"/>
          </a:xfrm>
          <a:solidFill>
            <a:schemeClr val="accent1">
              <a:lumMod val="75000"/>
            </a:schemeClr>
          </a:solidFill>
        </p:grpSpPr>
        <p:sp>
          <p:nvSpPr>
            <p:cNvPr id="10" name="Round Same Side Corner Rectangle 9"/>
            <p:cNvSpPr/>
            <p:nvPr/>
          </p:nvSpPr>
          <p:spPr>
            <a:xfrm>
              <a:off x="783772" y="1248227"/>
              <a:ext cx="3033486" cy="1741714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30515" y="1248227"/>
              <a:ext cx="2540000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6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GAME</a:t>
              </a:r>
              <a:endParaRPr lang="en-US" sz="3600" b="1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30515" y="1773857"/>
              <a:ext cx="2540000" cy="11055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6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2</a:t>
              </a:r>
              <a:endParaRPr lang="en-US" sz="6000" b="1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13" name="Freeform 12"/>
          <p:cNvSpPr/>
          <p:nvPr/>
        </p:nvSpPr>
        <p:spPr>
          <a:xfrm flipV="1">
            <a:off x="4801883" y="1782833"/>
            <a:ext cx="3033486" cy="4627823"/>
          </a:xfrm>
          <a:custGeom>
            <a:avLst/>
            <a:gdLst>
              <a:gd name="connsiteX0" fmla="*/ 0 w 3280229"/>
              <a:gd name="connsiteY0" fmla="*/ 4005943 h 4005943"/>
              <a:gd name="connsiteX1" fmla="*/ 870856 w 3280229"/>
              <a:gd name="connsiteY1" fmla="*/ 4005943 h 4005943"/>
              <a:gd name="connsiteX2" fmla="*/ 1640114 w 3280229"/>
              <a:gd name="connsiteY2" fmla="*/ 3316514 h 4005943"/>
              <a:gd name="connsiteX3" fmla="*/ 2409372 w 3280229"/>
              <a:gd name="connsiteY3" fmla="*/ 4005943 h 4005943"/>
              <a:gd name="connsiteX4" fmla="*/ 3280229 w 3280229"/>
              <a:gd name="connsiteY4" fmla="*/ 4005943 h 4005943"/>
              <a:gd name="connsiteX5" fmla="*/ 3280229 w 3280229"/>
              <a:gd name="connsiteY5" fmla="*/ 546716 h 4005943"/>
              <a:gd name="connsiteX6" fmla="*/ 2733513 w 3280229"/>
              <a:gd name="connsiteY6" fmla="*/ 0 h 4005943"/>
              <a:gd name="connsiteX7" fmla="*/ 546716 w 3280229"/>
              <a:gd name="connsiteY7" fmla="*/ 0 h 4005943"/>
              <a:gd name="connsiteX8" fmla="*/ 0 w 3280229"/>
              <a:gd name="connsiteY8" fmla="*/ 546716 h 4005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80229" h="4005943">
                <a:moveTo>
                  <a:pt x="0" y="4005943"/>
                </a:moveTo>
                <a:lnTo>
                  <a:pt x="870856" y="4005943"/>
                </a:lnTo>
                <a:cubicBezTo>
                  <a:pt x="870856" y="3625182"/>
                  <a:pt x="1215265" y="3316514"/>
                  <a:pt x="1640114" y="3316514"/>
                </a:cubicBezTo>
                <a:cubicBezTo>
                  <a:pt x="2064963" y="3316514"/>
                  <a:pt x="2409372" y="3625182"/>
                  <a:pt x="2409372" y="4005943"/>
                </a:cubicBezTo>
                <a:lnTo>
                  <a:pt x="3280229" y="4005943"/>
                </a:lnTo>
                <a:lnTo>
                  <a:pt x="3280229" y="546716"/>
                </a:lnTo>
                <a:cubicBezTo>
                  <a:pt x="3280229" y="244773"/>
                  <a:pt x="3035456" y="0"/>
                  <a:pt x="2733513" y="0"/>
                </a:cubicBezTo>
                <a:lnTo>
                  <a:pt x="546716" y="0"/>
                </a:lnTo>
                <a:cubicBezTo>
                  <a:pt x="244773" y="0"/>
                  <a:pt x="0" y="244773"/>
                  <a:pt x="0" y="5467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7000" sy="107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8544225" y="1128539"/>
            <a:ext cx="3033486" cy="1600147"/>
            <a:chOff x="783772" y="1248227"/>
            <a:chExt cx="3033486" cy="1741714"/>
          </a:xfrm>
          <a:solidFill>
            <a:srgbClr val="FF0000"/>
          </a:solidFill>
        </p:grpSpPr>
        <p:sp>
          <p:nvSpPr>
            <p:cNvPr id="15" name="Round Same Side Corner Rectangle 14"/>
            <p:cNvSpPr/>
            <p:nvPr/>
          </p:nvSpPr>
          <p:spPr>
            <a:xfrm>
              <a:off x="783772" y="1248227"/>
              <a:ext cx="3033486" cy="1741714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30515" y="1266242"/>
              <a:ext cx="2540000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6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GAME</a:t>
              </a:r>
              <a:endParaRPr lang="en-US" sz="3600" b="1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30515" y="1793002"/>
              <a:ext cx="2540000" cy="11055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6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3</a:t>
              </a:r>
              <a:endParaRPr lang="en-US" sz="6000" b="1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18" name="Freeform 17"/>
          <p:cNvSpPr/>
          <p:nvPr/>
        </p:nvSpPr>
        <p:spPr>
          <a:xfrm flipV="1">
            <a:off x="8544225" y="1782833"/>
            <a:ext cx="3033486" cy="4627823"/>
          </a:xfrm>
          <a:custGeom>
            <a:avLst/>
            <a:gdLst>
              <a:gd name="connsiteX0" fmla="*/ 0 w 3280229"/>
              <a:gd name="connsiteY0" fmla="*/ 4005943 h 4005943"/>
              <a:gd name="connsiteX1" fmla="*/ 870856 w 3280229"/>
              <a:gd name="connsiteY1" fmla="*/ 4005943 h 4005943"/>
              <a:gd name="connsiteX2" fmla="*/ 1640114 w 3280229"/>
              <a:gd name="connsiteY2" fmla="*/ 3316514 h 4005943"/>
              <a:gd name="connsiteX3" fmla="*/ 2409372 w 3280229"/>
              <a:gd name="connsiteY3" fmla="*/ 4005943 h 4005943"/>
              <a:gd name="connsiteX4" fmla="*/ 3280229 w 3280229"/>
              <a:gd name="connsiteY4" fmla="*/ 4005943 h 4005943"/>
              <a:gd name="connsiteX5" fmla="*/ 3280229 w 3280229"/>
              <a:gd name="connsiteY5" fmla="*/ 546716 h 4005943"/>
              <a:gd name="connsiteX6" fmla="*/ 2733513 w 3280229"/>
              <a:gd name="connsiteY6" fmla="*/ 0 h 4005943"/>
              <a:gd name="connsiteX7" fmla="*/ 546716 w 3280229"/>
              <a:gd name="connsiteY7" fmla="*/ 0 h 4005943"/>
              <a:gd name="connsiteX8" fmla="*/ 0 w 3280229"/>
              <a:gd name="connsiteY8" fmla="*/ 546716 h 4005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80229" h="4005943">
                <a:moveTo>
                  <a:pt x="0" y="4005943"/>
                </a:moveTo>
                <a:lnTo>
                  <a:pt x="870856" y="4005943"/>
                </a:lnTo>
                <a:cubicBezTo>
                  <a:pt x="870856" y="3625182"/>
                  <a:pt x="1215265" y="3316514"/>
                  <a:pt x="1640114" y="3316514"/>
                </a:cubicBezTo>
                <a:cubicBezTo>
                  <a:pt x="2064963" y="3316514"/>
                  <a:pt x="2409372" y="3625182"/>
                  <a:pt x="2409372" y="4005943"/>
                </a:cubicBezTo>
                <a:lnTo>
                  <a:pt x="3280229" y="4005943"/>
                </a:lnTo>
                <a:lnTo>
                  <a:pt x="3280229" y="546716"/>
                </a:lnTo>
                <a:cubicBezTo>
                  <a:pt x="3280229" y="244773"/>
                  <a:pt x="3035456" y="0"/>
                  <a:pt x="2733513" y="0"/>
                </a:cubicBezTo>
                <a:lnTo>
                  <a:pt x="546716" y="0"/>
                </a:lnTo>
                <a:cubicBezTo>
                  <a:pt x="244773" y="0"/>
                  <a:pt x="0" y="244773"/>
                  <a:pt x="0" y="5467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7000" sy="107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42928AC-3852-4FC3-B6D6-D84937EDA637}"/>
              </a:ext>
            </a:extLst>
          </p:cNvPr>
          <p:cNvSpPr txBox="1">
            <a:spLocks/>
          </p:cNvSpPr>
          <p:nvPr/>
        </p:nvSpPr>
        <p:spPr>
          <a:xfrm>
            <a:off x="4606721" y="2631717"/>
            <a:ext cx="3423809" cy="14437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d-ID" sz="1800" b="1" dirty="0">
                <a:solidFill>
                  <a:srgbClr val="0070C0"/>
                </a:solidFill>
              </a:rPr>
              <a:t>EXHIBITION GAME</a:t>
            </a:r>
          </a:p>
          <a:p>
            <a:pPr marL="0" indent="0" algn="ctr">
              <a:buNone/>
            </a:pPr>
            <a:r>
              <a:rPr lang="id-ID" sz="1800" b="1" dirty="0"/>
              <a:t>PUBG MOBILE</a:t>
            </a:r>
            <a:endParaRPr lang="id-ID" sz="18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id-ID" sz="1800" b="1" dirty="0">
                <a:solidFill>
                  <a:srgbClr val="0070C0"/>
                </a:solidFill>
              </a:rPr>
              <a:t>SYSTEM</a:t>
            </a:r>
          </a:p>
          <a:p>
            <a:pPr marL="0" indent="0" algn="ctr">
              <a:buNone/>
            </a:pPr>
            <a:r>
              <a:rPr lang="id-ID" sz="1800" b="1" dirty="0"/>
              <a:t>BEST OF ONE</a:t>
            </a:r>
            <a:endParaRPr lang="id-ID" sz="18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sz="18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id-ID" sz="1800" b="1" dirty="0">
                <a:solidFill>
                  <a:srgbClr val="0070C0"/>
                </a:solidFill>
              </a:rPr>
              <a:t>PRIZE POOL</a:t>
            </a:r>
          </a:p>
          <a:p>
            <a:pPr marL="0" indent="0" algn="ctr">
              <a:buNone/>
            </a:pPr>
            <a:r>
              <a:rPr lang="id-ID" sz="1800" b="1" dirty="0"/>
              <a:t>RP. 50.000.000</a:t>
            </a:r>
            <a:r>
              <a:rPr lang="en-US" sz="1800" b="1" dirty="0"/>
              <a:t> / SEASON</a:t>
            </a:r>
            <a:endParaRPr lang="id-ID" sz="1800" b="1" dirty="0"/>
          </a:p>
          <a:p>
            <a:pPr marL="0" indent="0">
              <a:buNone/>
            </a:pPr>
            <a:endParaRPr lang="id-ID" sz="24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42928AC-3852-4FC3-B6D6-D84937EDA637}"/>
              </a:ext>
            </a:extLst>
          </p:cNvPr>
          <p:cNvSpPr txBox="1">
            <a:spLocks/>
          </p:cNvSpPr>
          <p:nvPr/>
        </p:nvSpPr>
        <p:spPr>
          <a:xfrm>
            <a:off x="8349063" y="2577140"/>
            <a:ext cx="3423809" cy="14437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d-ID" sz="1600" b="1" dirty="0">
                <a:solidFill>
                  <a:srgbClr val="FF0000"/>
                </a:solidFill>
              </a:rPr>
              <a:t>MINI COMPETITION ( Roadshow )</a:t>
            </a:r>
          </a:p>
          <a:p>
            <a:pPr marL="0" indent="0" algn="ctr">
              <a:buNone/>
            </a:pPr>
            <a:r>
              <a:rPr lang="id-ID" sz="1800" b="1" dirty="0"/>
              <a:t>PUBG MOBILE</a:t>
            </a:r>
            <a:endParaRPr lang="id-ID" sz="18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id-ID" sz="1800" b="1" dirty="0">
                <a:solidFill>
                  <a:srgbClr val="FF0000"/>
                </a:solidFill>
              </a:rPr>
              <a:t>SYSTEM</a:t>
            </a:r>
          </a:p>
          <a:p>
            <a:pPr marL="0" indent="0" algn="ctr">
              <a:buNone/>
            </a:pPr>
            <a:r>
              <a:rPr lang="en-US" sz="1800" b="1" dirty="0"/>
              <a:t>RANGKING and POINT</a:t>
            </a:r>
            <a:endParaRPr lang="id-ID" sz="18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sz="1800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id-ID" sz="1800" b="1" dirty="0">
                <a:solidFill>
                  <a:srgbClr val="FF0000"/>
                </a:solidFill>
              </a:rPr>
              <a:t>PRIZE POOL</a:t>
            </a:r>
          </a:p>
          <a:p>
            <a:pPr marL="0" indent="0" algn="ctr">
              <a:buNone/>
            </a:pPr>
            <a:r>
              <a:rPr lang="id-ID" sz="1800" b="1" dirty="0"/>
              <a:t>Rp. </a:t>
            </a:r>
            <a:r>
              <a:rPr lang="en-US" sz="1800" b="1" dirty="0"/>
              <a:t>1</a:t>
            </a:r>
            <a:r>
              <a:rPr lang="id-ID" sz="1800" b="1" dirty="0"/>
              <a:t>.000.000</a:t>
            </a:r>
            <a:r>
              <a:rPr lang="en-US" sz="1800" b="1" dirty="0"/>
              <a:t>/ ROADSHOW</a:t>
            </a:r>
            <a:endParaRPr lang="id-ID" sz="1800" b="1" dirty="0"/>
          </a:p>
          <a:p>
            <a:pPr marL="0" indent="0">
              <a:buNone/>
            </a:pPr>
            <a:endParaRPr lang="id-ID" sz="24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555" y="5242750"/>
            <a:ext cx="2710823" cy="1293646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484324" y="-33140"/>
            <a:ext cx="960438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d-ID" sz="5400" b="1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w Cen MT" panose="020B0602020104020603" pitchFamily="34" charset="0"/>
              </a:rPr>
              <a:t>High School League Games</a:t>
            </a:r>
            <a:endParaRPr lang="en-US" sz="5400" b="1" cap="none" spc="0" dirty="0">
              <a:ln w="1016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803" y="5288397"/>
            <a:ext cx="2710823" cy="129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017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250"/>
                            </p:stCondLst>
                            <p:childTnLst>
                              <p:par>
                                <p:cTn id="5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75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3" grpId="0" animBg="1"/>
      <p:bldP spid="18" grpId="0" animBg="1"/>
      <p:bldP spid="19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A50DAA2D-CB13-4B58-8628-8C44B53A5083}"/>
              </a:ext>
            </a:extLst>
          </p:cNvPr>
          <p:cNvSpPr/>
          <p:nvPr/>
        </p:nvSpPr>
        <p:spPr>
          <a:xfrm>
            <a:off x="4408405" y="2946875"/>
            <a:ext cx="3586939" cy="374080"/>
          </a:xfrm>
          <a:prstGeom prst="parallelogram">
            <a:avLst/>
          </a:prstGeom>
          <a:gradFill>
            <a:gsLst>
              <a:gs pos="100000">
                <a:srgbClr val="FAAF40">
                  <a:alpha val="50000"/>
                </a:srgbClr>
              </a:gs>
              <a:gs pos="49000">
                <a:srgbClr val="C6232E">
                  <a:alpha val="5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144DA49A-94DA-439E-86F1-2E0D4E93E229}"/>
              </a:ext>
            </a:extLst>
          </p:cNvPr>
          <p:cNvSpPr/>
          <p:nvPr/>
        </p:nvSpPr>
        <p:spPr>
          <a:xfrm>
            <a:off x="7134193" y="4305449"/>
            <a:ext cx="902014" cy="395209"/>
          </a:xfrm>
          <a:prstGeom prst="parallelogram">
            <a:avLst/>
          </a:prstGeom>
          <a:gradFill>
            <a:gsLst>
              <a:gs pos="100000">
                <a:srgbClr val="FAAF40">
                  <a:alpha val="50000"/>
                </a:srgbClr>
              </a:gs>
              <a:gs pos="49000">
                <a:srgbClr val="C6232E">
                  <a:alpha val="5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987C2068-287F-4056-B2EB-B95FBE2D2417}"/>
              </a:ext>
            </a:extLst>
          </p:cNvPr>
          <p:cNvSpPr/>
          <p:nvPr/>
        </p:nvSpPr>
        <p:spPr>
          <a:xfrm>
            <a:off x="7998485" y="4900097"/>
            <a:ext cx="3574199" cy="374080"/>
          </a:xfrm>
          <a:prstGeom prst="parallelogram">
            <a:avLst/>
          </a:prstGeom>
          <a:gradFill>
            <a:gsLst>
              <a:gs pos="100000">
                <a:srgbClr val="FAAF40">
                  <a:alpha val="50000"/>
                </a:srgbClr>
              </a:gs>
              <a:gs pos="49000">
                <a:srgbClr val="C6232E">
                  <a:alpha val="5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B875F96A-7B0A-4EEE-A257-CC8463A6EDA4}"/>
              </a:ext>
            </a:extLst>
          </p:cNvPr>
          <p:cNvSpPr/>
          <p:nvPr/>
        </p:nvSpPr>
        <p:spPr>
          <a:xfrm>
            <a:off x="8036206" y="5501604"/>
            <a:ext cx="3536478" cy="374080"/>
          </a:xfrm>
          <a:prstGeom prst="parallelogram">
            <a:avLst/>
          </a:prstGeom>
          <a:gradFill>
            <a:gsLst>
              <a:gs pos="100000">
                <a:srgbClr val="FAAF40">
                  <a:alpha val="50000"/>
                </a:srgbClr>
              </a:gs>
              <a:gs pos="49000">
                <a:srgbClr val="C6232E">
                  <a:alpha val="5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22A9960-D348-4ABB-9089-5388B2BFC37C}"/>
              </a:ext>
            </a:extLst>
          </p:cNvPr>
          <p:cNvCxnSpPr>
            <a:cxnSpLocks/>
          </p:cNvCxnSpPr>
          <p:nvPr/>
        </p:nvCxnSpPr>
        <p:spPr>
          <a:xfrm>
            <a:off x="4432192" y="1524000"/>
            <a:ext cx="0" cy="4610100"/>
          </a:xfrm>
          <a:prstGeom prst="line">
            <a:avLst/>
          </a:prstGeom>
          <a:ln>
            <a:gradFill>
              <a:gsLst>
                <a:gs pos="100000">
                  <a:schemeClr val="bg1">
                    <a:alpha val="0"/>
                  </a:schemeClr>
                </a:gs>
                <a:gs pos="50000">
                  <a:schemeClr val="bg1"/>
                </a:gs>
                <a:gs pos="0">
                  <a:schemeClr val="bg1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53897F0-F736-42FC-8148-8B9C44EB943C}"/>
              </a:ext>
            </a:extLst>
          </p:cNvPr>
          <p:cNvCxnSpPr>
            <a:cxnSpLocks/>
          </p:cNvCxnSpPr>
          <p:nvPr/>
        </p:nvCxnSpPr>
        <p:spPr>
          <a:xfrm>
            <a:off x="6219687" y="1524000"/>
            <a:ext cx="0" cy="4610100"/>
          </a:xfrm>
          <a:prstGeom prst="line">
            <a:avLst/>
          </a:prstGeom>
          <a:ln>
            <a:gradFill>
              <a:gsLst>
                <a:gs pos="100000">
                  <a:schemeClr val="bg1">
                    <a:alpha val="0"/>
                  </a:schemeClr>
                </a:gs>
                <a:gs pos="50000">
                  <a:schemeClr val="bg1"/>
                </a:gs>
                <a:gs pos="0">
                  <a:schemeClr val="bg1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48588A-4C45-47C9-A79B-98C384F071F1}"/>
              </a:ext>
            </a:extLst>
          </p:cNvPr>
          <p:cNvCxnSpPr>
            <a:cxnSpLocks/>
          </p:cNvCxnSpPr>
          <p:nvPr/>
        </p:nvCxnSpPr>
        <p:spPr>
          <a:xfrm>
            <a:off x="8007182" y="1524000"/>
            <a:ext cx="0" cy="4610100"/>
          </a:xfrm>
          <a:prstGeom prst="line">
            <a:avLst/>
          </a:prstGeom>
          <a:ln>
            <a:gradFill>
              <a:gsLst>
                <a:gs pos="100000">
                  <a:schemeClr val="bg1">
                    <a:alpha val="0"/>
                  </a:schemeClr>
                </a:gs>
                <a:gs pos="50000">
                  <a:schemeClr val="bg1"/>
                </a:gs>
                <a:gs pos="0">
                  <a:schemeClr val="bg1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3868EB9-173B-48D9-93D2-8C4B96551A27}"/>
              </a:ext>
            </a:extLst>
          </p:cNvPr>
          <p:cNvCxnSpPr>
            <a:cxnSpLocks/>
          </p:cNvCxnSpPr>
          <p:nvPr/>
        </p:nvCxnSpPr>
        <p:spPr>
          <a:xfrm>
            <a:off x="9794677" y="1524000"/>
            <a:ext cx="0" cy="4610100"/>
          </a:xfrm>
          <a:prstGeom prst="line">
            <a:avLst/>
          </a:prstGeom>
          <a:ln>
            <a:gradFill>
              <a:gsLst>
                <a:gs pos="100000">
                  <a:schemeClr val="bg1">
                    <a:alpha val="0"/>
                  </a:schemeClr>
                </a:gs>
                <a:gs pos="50000">
                  <a:schemeClr val="bg1"/>
                </a:gs>
                <a:gs pos="0">
                  <a:schemeClr val="bg1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83B41F-C4B6-48E9-B8D4-66B91F429CBC}"/>
              </a:ext>
            </a:extLst>
          </p:cNvPr>
          <p:cNvCxnSpPr>
            <a:cxnSpLocks/>
          </p:cNvCxnSpPr>
          <p:nvPr/>
        </p:nvCxnSpPr>
        <p:spPr>
          <a:xfrm>
            <a:off x="11582173" y="1524000"/>
            <a:ext cx="0" cy="4610100"/>
          </a:xfrm>
          <a:prstGeom prst="line">
            <a:avLst/>
          </a:prstGeom>
          <a:ln>
            <a:gradFill>
              <a:gsLst>
                <a:gs pos="100000">
                  <a:schemeClr val="bg1">
                    <a:alpha val="0"/>
                  </a:schemeClr>
                </a:gs>
                <a:gs pos="50000">
                  <a:schemeClr val="bg1"/>
                </a:gs>
                <a:gs pos="0">
                  <a:schemeClr val="bg1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D85467-B9AD-40F6-A749-38251B5B9F2D}"/>
              </a:ext>
            </a:extLst>
          </p:cNvPr>
          <p:cNvCxnSpPr>
            <a:cxnSpLocks/>
          </p:cNvCxnSpPr>
          <p:nvPr/>
        </p:nvCxnSpPr>
        <p:spPr>
          <a:xfrm>
            <a:off x="4879067" y="1524000"/>
            <a:ext cx="0" cy="4610100"/>
          </a:xfrm>
          <a:prstGeom prst="line">
            <a:avLst/>
          </a:prstGeom>
          <a:ln>
            <a:gradFill>
              <a:gsLst>
                <a:gs pos="100000">
                  <a:schemeClr val="bg1">
                    <a:alpha val="0"/>
                  </a:schemeClr>
                </a:gs>
                <a:gs pos="50000">
                  <a:schemeClr val="bg1">
                    <a:alpha val="2000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E47F2BF-F539-4B22-8942-E309EEFB5070}"/>
              </a:ext>
            </a:extLst>
          </p:cNvPr>
          <p:cNvCxnSpPr>
            <a:cxnSpLocks/>
          </p:cNvCxnSpPr>
          <p:nvPr/>
        </p:nvCxnSpPr>
        <p:spPr>
          <a:xfrm>
            <a:off x="5772815" y="1524000"/>
            <a:ext cx="0" cy="4610100"/>
          </a:xfrm>
          <a:prstGeom prst="line">
            <a:avLst/>
          </a:prstGeom>
          <a:ln>
            <a:gradFill>
              <a:gsLst>
                <a:gs pos="100000">
                  <a:schemeClr val="bg1">
                    <a:alpha val="0"/>
                  </a:schemeClr>
                </a:gs>
                <a:gs pos="50000">
                  <a:schemeClr val="bg1">
                    <a:alpha val="2000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23B47B-F8E6-46E5-AE6F-F4B1B62AD96E}"/>
              </a:ext>
            </a:extLst>
          </p:cNvPr>
          <p:cNvCxnSpPr>
            <a:cxnSpLocks/>
          </p:cNvCxnSpPr>
          <p:nvPr/>
        </p:nvCxnSpPr>
        <p:spPr>
          <a:xfrm>
            <a:off x="5325941" y="1524000"/>
            <a:ext cx="0" cy="4610100"/>
          </a:xfrm>
          <a:prstGeom prst="line">
            <a:avLst/>
          </a:prstGeom>
          <a:ln>
            <a:gradFill>
              <a:gsLst>
                <a:gs pos="100000">
                  <a:schemeClr val="bg1">
                    <a:alpha val="0"/>
                  </a:schemeClr>
                </a:gs>
                <a:gs pos="50000">
                  <a:schemeClr val="bg1">
                    <a:alpha val="2000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A499A0-EDF5-4D81-BD77-34EAF40A6B5F}"/>
              </a:ext>
            </a:extLst>
          </p:cNvPr>
          <p:cNvCxnSpPr>
            <a:cxnSpLocks/>
          </p:cNvCxnSpPr>
          <p:nvPr/>
        </p:nvCxnSpPr>
        <p:spPr>
          <a:xfrm>
            <a:off x="6666563" y="1524000"/>
            <a:ext cx="0" cy="4610100"/>
          </a:xfrm>
          <a:prstGeom prst="line">
            <a:avLst/>
          </a:prstGeom>
          <a:ln>
            <a:gradFill>
              <a:gsLst>
                <a:gs pos="100000">
                  <a:schemeClr val="bg1">
                    <a:alpha val="0"/>
                  </a:schemeClr>
                </a:gs>
                <a:gs pos="50000">
                  <a:schemeClr val="bg1">
                    <a:alpha val="2000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4D848DF-3D5E-41CA-9C3F-37D405584ED7}"/>
              </a:ext>
            </a:extLst>
          </p:cNvPr>
          <p:cNvCxnSpPr>
            <a:cxnSpLocks/>
          </p:cNvCxnSpPr>
          <p:nvPr/>
        </p:nvCxnSpPr>
        <p:spPr>
          <a:xfrm>
            <a:off x="7560311" y="1524000"/>
            <a:ext cx="0" cy="4610100"/>
          </a:xfrm>
          <a:prstGeom prst="line">
            <a:avLst/>
          </a:prstGeom>
          <a:ln>
            <a:gradFill>
              <a:gsLst>
                <a:gs pos="100000">
                  <a:schemeClr val="bg1">
                    <a:alpha val="0"/>
                  </a:schemeClr>
                </a:gs>
                <a:gs pos="50000">
                  <a:schemeClr val="bg1">
                    <a:alpha val="2000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CC9A7EF-F559-49A1-9C96-DD89CB41CB27}"/>
              </a:ext>
            </a:extLst>
          </p:cNvPr>
          <p:cNvCxnSpPr>
            <a:cxnSpLocks/>
          </p:cNvCxnSpPr>
          <p:nvPr/>
        </p:nvCxnSpPr>
        <p:spPr>
          <a:xfrm>
            <a:off x="7113437" y="1524000"/>
            <a:ext cx="0" cy="4610100"/>
          </a:xfrm>
          <a:prstGeom prst="line">
            <a:avLst/>
          </a:prstGeom>
          <a:ln>
            <a:gradFill>
              <a:gsLst>
                <a:gs pos="100000">
                  <a:schemeClr val="bg1">
                    <a:alpha val="0"/>
                  </a:schemeClr>
                </a:gs>
                <a:gs pos="50000">
                  <a:schemeClr val="bg1">
                    <a:alpha val="2000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88205F-C766-4C78-8806-3AD5CD00A107}"/>
              </a:ext>
            </a:extLst>
          </p:cNvPr>
          <p:cNvCxnSpPr>
            <a:cxnSpLocks/>
          </p:cNvCxnSpPr>
          <p:nvPr/>
        </p:nvCxnSpPr>
        <p:spPr>
          <a:xfrm>
            <a:off x="8454059" y="1524000"/>
            <a:ext cx="0" cy="4610100"/>
          </a:xfrm>
          <a:prstGeom prst="line">
            <a:avLst/>
          </a:prstGeom>
          <a:ln>
            <a:gradFill>
              <a:gsLst>
                <a:gs pos="100000">
                  <a:schemeClr val="bg1">
                    <a:alpha val="0"/>
                  </a:schemeClr>
                </a:gs>
                <a:gs pos="50000">
                  <a:schemeClr val="bg1">
                    <a:alpha val="2000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26EC4C-8E8C-429E-9FD5-62A07702FC28}"/>
              </a:ext>
            </a:extLst>
          </p:cNvPr>
          <p:cNvCxnSpPr>
            <a:cxnSpLocks/>
          </p:cNvCxnSpPr>
          <p:nvPr/>
        </p:nvCxnSpPr>
        <p:spPr>
          <a:xfrm>
            <a:off x="9347807" y="1524000"/>
            <a:ext cx="0" cy="4610100"/>
          </a:xfrm>
          <a:prstGeom prst="line">
            <a:avLst/>
          </a:prstGeom>
          <a:ln>
            <a:gradFill>
              <a:gsLst>
                <a:gs pos="100000">
                  <a:schemeClr val="bg1">
                    <a:alpha val="0"/>
                  </a:schemeClr>
                </a:gs>
                <a:gs pos="50000">
                  <a:schemeClr val="bg1">
                    <a:alpha val="2000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12CD68-BBF9-4A4B-AC74-55E2F6E88EB1}"/>
              </a:ext>
            </a:extLst>
          </p:cNvPr>
          <p:cNvCxnSpPr>
            <a:cxnSpLocks/>
          </p:cNvCxnSpPr>
          <p:nvPr/>
        </p:nvCxnSpPr>
        <p:spPr>
          <a:xfrm>
            <a:off x="8900933" y="1524000"/>
            <a:ext cx="0" cy="4610100"/>
          </a:xfrm>
          <a:prstGeom prst="line">
            <a:avLst/>
          </a:prstGeom>
          <a:ln>
            <a:gradFill>
              <a:gsLst>
                <a:gs pos="100000">
                  <a:schemeClr val="bg1">
                    <a:alpha val="0"/>
                  </a:schemeClr>
                </a:gs>
                <a:gs pos="50000">
                  <a:schemeClr val="bg1">
                    <a:alpha val="2000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97A4D80-E7C6-46E6-B459-ADF687769FC0}"/>
              </a:ext>
            </a:extLst>
          </p:cNvPr>
          <p:cNvCxnSpPr>
            <a:cxnSpLocks/>
          </p:cNvCxnSpPr>
          <p:nvPr/>
        </p:nvCxnSpPr>
        <p:spPr>
          <a:xfrm>
            <a:off x="10241555" y="1524000"/>
            <a:ext cx="0" cy="4610100"/>
          </a:xfrm>
          <a:prstGeom prst="line">
            <a:avLst/>
          </a:prstGeom>
          <a:ln>
            <a:gradFill>
              <a:gsLst>
                <a:gs pos="100000">
                  <a:schemeClr val="bg1">
                    <a:alpha val="0"/>
                  </a:schemeClr>
                </a:gs>
                <a:gs pos="50000">
                  <a:schemeClr val="bg1">
                    <a:alpha val="2000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E4F46A8-3B2C-4E1C-801B-5F2103211197}"/>
              </a:ext>
            </a:extLst>
          </p:cNvPr>
          <p:cNvCxnSpPr>
            <a:cxnSpLocks/>
          </p:cNvCxnSpPr>
          <p:nvPr/>
        </p:nvCxnSpPr>
        <p:spPr>
          <a:xfrm>
            <a:off x="11135303" y="1524000"/>
            <a:ext cx="0" cy="4610100"/>
          </a:xfrm>
          <a:prstGeom prst="line">
            <a:avLst/>
          </a:prstGeom>
          <a:ln>
            <a:gradFill>
              <a:gsLst>
                <a:gs pos="100000">
                  <a:schemeClr val="bg1">
                    <a:alpha val="0"/>
                  </a:schemeClr>
                </a:gs>
                <a:gs pos="50000">
                  <a:schemeClr val="bg1">
                    <a:alpha val="2000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44B8580-7D15-4871-A0BC-5D57F90133E4}"/>
              </a:ext>
            </a:extLst>
          </p:cNvPr>
          <p:cNvCxnSpPr>
            <a:cxnSpLocks/>
          </p:cNvCxnSpPr>
          <p:nvPr/>
        </p:nvCxnSpPr>
        <p:spPr>
          <a:xfrm>
            <a:off x="10688429" y="1524000"/>
            <a:ext cx="0" cy="4610100"/>
          </a:xfrm>
          <a:prstGeom prst="line">
            <a:avLst/>
          </a:prstGeom>
          <a:ln>
            <a:gradFill>
              <a:gsLst>
                <a:gs pos="100000">
                  <a:schemeClr val="bg1">
                    <a:alpha val="0"/>
                  </a:schemeClr>
                </a:gs>
                <a:gs pos="50000">
                  <a:schemeClr val="bg1">
                    <a:alpha val="2000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810EF59-EB90-401A-BDFB-6F6869E8A764}"/>
              </a:ext>
            </a:extLst>
          </p:cNvPr>
          <p:cNvCxnSpPr>
            <a:cxnSpLocks/>
          </p:cNvCxnSpPr>
          <p:nvPr/>
        </p:nvCxnSpPr>
        <p:spPr>
          <a:xfrm>
            <a:off x="2644697" y="1524000"/>
            <a:ext cx="0" cy="4610100"/>
          </a:xfrm>
          <a:prstGeom prst="line">
            <a:avLst/>
          </a:prstGeom>
          <a:ln>
            <a:gradFill>
              <a:gsLst>
                <a:gs pos="100000">
                  <a:schemeClr val="bg1">
                    <a:alpha val="0"/>
                  </a:schemeClr>
                </a:gs>
                <a:gs pos="50000">
                  <a:schemeClr val="bg1"/>
                </a:gs>
                <a:gs pos="0">
                  <a:schemeClr val="bg1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3E6E853-4897-4F06-B630-B38A81CBE47F}"/>
              </a:ext>
            </a:extLst>
          </p:cNvPr>
          <p:cNvCxnSpPr>
            <a:cxnSpLocks/>
          </p:cNvCxnSpPr>
          <p:nvPr/>
        </p:nvCxnSpPr>
        <p:spPr>
          <a:xfrm>
            <a:off x="3091571" y="1524000"/>
            <a:ext cx="0" cy="4610100"/>
          </a:xfrm>
          <a:prstGeom prst="line">
            <a:avLst/>
          </a:prstGeom>
          <a:ln>
            <a:gradFill>
              <a:gsLst>
                <a:gs pos="100000">
                  <a:schemeClr val="bg1">
                    <a:alpha val="0"/>
                  </a:schemeClr>
                </a:gs>
                <a:gs pos="50000">
                  <a:schemeClr val="bg1">
                    <a:alpha val="2000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731CE08-D5BE-41DF-9D36-72E1FAF59347}"/>
              </a:ext>
            </a:extLst>
          </p:cNvPr>
          <p:cNvCxnSpPr>
            <a:cxnSpLocks/>
          </p:cNvCxnSpPr>
          <p:nvPr/>
        </p:nvCxnSpPr>
        <p:spPr>
          <a:xfrm>
            <a:off x="3985319" y="1524000"/>
            <a:ext cx="0" cy="4610100"/>
          </a:xfrm>
          <a:prstGeom prst="line">
            <a:avLst/>
          </a:prstGeom>
          <a:ln>
            <a:gradFill>
              <a:gsLst>
                <a:gs pos="100000">
                  <a:schemeClr val="bg1">
                    <a:alpha val="0"/>
                  </a:schemeClr>
                </a:gs>
                <a:gs pos="50000">
                  <a:schemeClr val="bg1">
                    <a:alpha val="2000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BD3B307-8383-4C18-9C72-65F849085BB9}"/>
              </a:ext>
            </a:extLst>
          </p:cNvPr>
          <p:cNvCxnSpPr>
            <a:cxnSpLocks/>
          </p:cNvCxnSpPr>
          <p:nvPr/>
        </p:nvCxnSpPr>
        <p:spPr>
          <a:xfrm>
            <a:off x="3538445" y="1524000"/>
            <a:ext cx="0" cy="4610100"/>
          </a:xfrm>
          <a:prstGeom prst="line">
            <a:avLst/>
          </a:prstGeom>
          <a:ln>
            <a:gradFill>
              <a:gsLst>
                <a:gs pos="100000">
                  <a:schemeClr val="bg1">
                    <a:alpha val="0"/>
                  </a:schemeClr>
                </a:gs>
                <a:gs pos="50000">
                  <a:schemeClr val="bg1">
                    <a:alpha val="2000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459B6B8-9586-40F8-8011-1BE4D44DB1EB}"/>
              </a:ext>
            </a:extLst>
          </p:cNvPr>
          <p:cNvGrpSpPr/>
          <p:nvPr/>
        </p:nvGrpSpPr>
        <p:grpSpPr>
          <a:xfrm>
            <a:off x="4436540" y="1524000"/>
            <a:ext cx="1778799" cy="263525"/>
            <a:chOff x="800099" y="1524000"/>
            <a:chExt cx="2505673" cy="37121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12F7DF1-62CF-4124-A656-73F1BF88827E}"/>
                </a:ext>
              </a:extLst>
            </p:cNvPr>
            <p:cNvGrpSpPr/>
            <p:nvPr/>
          </p:nvGrpSpPr>
          <p:grpSpPr>
            <a:xfrm>
              <a:off x="800099" y="1524001"/>
              <a:ext cx="1006175" cy="371209"/>
              <a:chOff x="9423399" y="1691640"/>
              <a:chExt cx="1308102" cy="482600"/>
            </a:xfrm>
          </p:grpSpPr>
          <p:sp>
            <p:nvSpPr>
              <p:cNvPr id="33" name="Parallelogram 32">
                <a:extLst>
                  <a:ext uri="{FF2B5EF4-FFF2-40B4-BE49-F238E27FC236}">
                    <a16:creationId xmlns:a16="http://schemas.microsoft.com/office/drawing/2014/main" id="{DDC10712-4512-4B3F-98B4-7A39DC401456}"/>
                  </a:ext>
                </a:extLst>
              </p:cNvPr>
              <p:cNvSpPr/>
              <p:nvPr/>
            </p:nvSpPr>
            <p:spPr>
              <a:xfrm flipV="1">
                <a:off x="9423399" y="1691640"/>
                <a:ext cx="1117602" cy="482600"/>
              </a:xfrm>
              <a:prstGeom prst="parallelogram">
                <a:avLst>
                  <a:gd name="adj" fmla="val 111842"/>
                </a:avLst>
              </a:prstGeom>
              <a:solidFill>
                <a:srgbClr val="FAAF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b="1">
                  <a:latin typeface="+mj-lt"/>
                </a:endParaRPr>
              </a:p>
            </p:txBody>
          </p:sp>
          <p:sp>
            <p:nvSpPr>
              <p:cNvPr id="34" name="Parallelogram 33">
                <a:extLst>
                  <a:ext uri="{FF2B5EF4-FFF2-40B4-BE49-F238E27FC236}">
                    <a16:creationId xmlns:a16="http://schemas.microsoft.com/office/drawing/2014/main" id="{662317E2-73C1-40D7-9CB8-D86C6F7B7C0C}"/>
                  </a:ext>
                </a:extLst>
              </p:cNvPr>
              <p:cNvSpPr/>
              <p:nvPr/>
            </p:nvSpPr>
            <p:spPr>
              <a:xfrm flipV="1">
                <a:off x="9613899" y="1691640"/>
                <a:ext cx="1117602" cy="482600"/>
              </a:xfrm>
              <a:prstGeom prst="parallelogram">
                <a:avLst>
                  <a:gd name="adj" fmla="val 11184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id-ID" b="1">
                  <a:latin typeface="+mj-lt"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D966123-97D1-4532-9738-56B10A87BABB}"/>
                </a:ext>
              </a:extLst>
            </p:cNvPr>
            <p:cNvGrpSpPr/>
            <p:nvPr/>
          </p:nvGrpSpPr>
          <p:grpSpPr>
            <a:xfrm flipH="1">
              <a:off x="2299596" y="1524001"/>
              <a:ext cx="1006176" cy="371209"/>
              <a:chOff x="9423399" y="1691640"/>
              <a:chExt cx="1308102" cy="482600"/>
            </a:xfrm>
          </p:grpSpPr>
          <p:sp>
            <p:nvSpPr>
              <p:cNvPr id="31" name="Parallelogram 30">
                <a:extLst>
                  <a:ext uri="{FF2B5EF4-FFF2-40B4-BE49-F238E27FC236}">
                    <a16:creationId xmlns:a16="http://schemas.microsoft.com/office/drawing/2014/main" id="{36EAE93E-27EE-4D92-BC71-64496A3EBC99}"/>
                  </a:ext>
                </a:extLst>
              </p:cNvPr>
              <p:cNvSpPr/>
              <p:nvPr/>
            </p:nvSpPr>
            <p:spPr>
              <a:xfrm flipV="1">
                <a:off x="9423399" y="1691640"/>
                <a:ext cx="1117602" cy="482600"/>
              </a:xfrm>
              <a:prstGeom prst="parallelogram">
                <a:avLst>
                  <a:gd name="adj" fmla="val 111842"/>
                </a:avLst>
              </a:prstGeom>
              <a:solidFill>
                <a:srgbClr val="FAAF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b="1">
                  <a:latin typeface="+mj-lt"/>
                </a:endParaRPr>
              </a:p>
            </p:txBody>
          </p:sp>
          <p:sp>
            <p:nvSpPr>
              <p:cNvPr id="32" name="Parallelogram 31">
                <a:extLst>
                  <a:ext uri="{FF2B5EF4-FFF2-40B4-BE49-F238E27FC236}">
                    <a16:creationId xmlns:a16="http://schemas.microsoft.com/office/drawing/2014/main" id="{080C4601-8B7B-4A0A-8F4C-4DBA26B43E3C}"/>
                  </a:ext>
                </a:extLst>
              </p:cNvPr>
              <p:cNvSpPr/>
              <p:nvPr/>
            </p:nvSpPr>
            <p:spPr>
              <a:xfrm flipV="1">
                <a:off x="9613899" y="1691640"/>
                <a:ext cx="1117602" cy="482600"/>
              </a:xfrm>
              <a:prstGeom prst="parallelogram">
                <a:avLst>
                  <a:gd name="adj" fmla="val 11184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id-ID" b="1">
                  <a:latin typeface="+mj-lt"/>
                </a:endParaRPr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F3EE665-7CD8-4B80-B446-615FFE6BE2C4}"/>
                </a:ext>
              </a:extLst>
            </p:cNvPr>
            <p:cNvSpPr/>
            <p:nvPr/>
          </p:nvSpPr>
          <p:spPr>
            <a:xfrm>
              <a:off x="1376451" y="1524000"/>
              <a:ext cx="1340201" cy="37054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id-ID" b="1" dirty="0">
                  <a:latin typeface="+mj-lt"/>
                </a:rPr>
                <a:t>AUG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3B86F7C-9831-41F5-94E8-D6BFAAE81413}"/>
              </a:ext>
            </a:extLst>
          </p:cNvPr>
          <p:cNvGrpSpPr/>
          <p:nvPr/>
        </p:nvGrpSpPr>
        <p:grpSpPr>
          <a:xfrm>
            <a:off x="6224035" y="1524000"/>
            <a:ext cx="1778799" cy="263525"/>
            <a:chOff x="800099" y="1524000"/>
            <a:chExt cx="2505673" cy="37121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48C75C4-4A4A-45B0-811A-6A524436F65A}"/>
                </a:ext>
              </a:extLst>
            </p:cNvPr>
            <p:cNvGrpSpPr/>
            <p:nvPr/>
          </p:nvGrpSpPr>
          <p:grpSpPr>
            <a:xfrm>
              <a:off x="800099" y="1524001"/>
              <a:ext cx="1006175" cy="371209"/>
              <a:chOff x="9423399" y="1691640"/>
              <a:chExt cx="1308102" cy="482600"/>
            </a:xfrm>
          </p:grpSpPr>
          <p:sp>
            <p:nvSpPr>
              <p:cNvPr id="41" name="Parallelogram 40">
                <a:extLst>
                  <a:ext uri="{FF2B5EF4-FFF2-40B4-BE49-F238E27FC236}">
                    <a16:creationId xmlns:a16="http://schemas.microsoft.com/office/drawing/2014/main" id="{9127321E-FB34-4DA4-935C-4D9F09E0074D}"/>
                  </a:ext>
                </a:extLst>
              </p:cNvPr>
              <p:cNvSpPr/>
              <p:nvPr/>
            </p:nvSpPr>
            <p:spPr>
              <a:xfrm flipV="1">
                <a:off x="9423399" y="1691640"/>
                <a:ext cx="1117602" cy="482600"/>
              </a:xfrm>
              <a:prstGeom prst="parallelogram">
                <a:avLst>
                  <a:gd name="adj" fmla="val 111842"/>
                </a:avLst>
              </a:prstGeom>
              <a:solidFill>
                <a:srgbClr val="FAAF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b="1">
                  <a:latin typeface="+mj-lt"/>
                </a:endParaRPr>
              </a:p>
            </p:txBody>
          </p:sp>
          <p:sp>
            <p:nvSpPr>
              <p:cNvPr id="42" name="Parallelogram 41">
                <a:extLst>
                  <a:ext uri="{FF2B5EF4-FFF2-40B4-BE49-F238E27FC236}">
                    <a16:creationId xmlns:a16="http://schemas.microsoft.com/office/drawing/2014/main" id="{F89E4E71-3374-4DF6-BBC9-CCA83DB7F3D0}"/>
                  </a:ext>
                </a:extLst>
              </p:cNvPr>
              <p:cNvSpPr/>
              <p:nvPr/>
            </p:nvSpPr>
            <p:spPr>
              <a:xfrm flipV="1">
                <a:off x="9613899" y="1691640"/>
                <a:ext cx="1117602" cy="482600"/>
              </a:xfrm>
              <a:prstGeom prst="parallelogram">
                <a:avLst>
                  <a:gd name="adj" fmla="val 11184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id-ID" b="1">
                  <a:latin typeface="+mj-lt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F24B75E-A465-4208-AC3D-0A3B9DD5DFFF}"/>
                </a:ext>
              </a:extLst>
            </p:cNvPr>
            <p:cNvGrpSpPr/>
            <p:nvPr/>
          </p:nvGrpSpPr>
          <p:grpSpPr>
            <a:xfrm flipH="1">
              <a:off x="2299596" y="1524001"/>
              <a:ext cx="1006176" cy="371209"/>
              <a:chOff x="9423399" y="1691640"/>
              <a:chExt cx="1308102" cy="482600"/>
            </a:xfrm>
          </p:grpSpPr>
          <p:sp>
            <p:nvSpPr>
              <p:cNvPr id="39" name="Parallelogram 38">
                <a:extLst>
                  <a:ext uri="{FF2B5EF4-FFF2-40B4-BE49-F238E27FC236}">
                    <a16:creationId xmlns:a16="http://schemas.microsoft.com/office/drawing/2014/main" id="{02FA126B-F9A3-4BF7-BC4E-C05DE087E22E}"/>
                  </a:ext>
                </a:extLst>
              </p:cNvPr>
              <p:cNvSpPr/>
              <p:nvPr/>
            </p:nvSpPr>
            <p:spPr>
              <a:xfrm flipV="1">
                <a:off x="9423399" y="1691640"/>
                <a:ext cx="1117602" cy="482600"/>
              </a:xfrm>
              <a:prstGeom prst="parallelogram">
                <a:avLst>
                  <a:gd name="adj" fmla="val 111842"/>
                </a:avLst>
              </a:prstGeom>
              <a:solidFill>
                <a:srgbClr val="FAAF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b="1">
                  <a:latin typeface="+mj-lt"/>
                </a:endParaRPr>
              </a:p>
            </p:txBody>
          </p:sp>
          <p:sp>
            <p:nvSpPr>
              <p:cNvPr id="40" name="Parallelogram 39">
                <a:extLst>
                  <a:ext uri="{FF2B5EF4-FFF2-40B4-BE49-F238E27FC236}">
                    <a16:creationId xmlns:a16="http://schemas.microsoft.com/office/drawing/2014/main" id="{04BF0D6C-D499-4B9E-B394-99F81A98CA33}"/>
                  </a:ext>
                </a:extLst>
              </p:cNvPr>
              <p:cNvSpPr/>
              <p:nvPr/>
            </p:nvSpPr>
            <p:spPr>
              <a:xfrm flipV="1">
                <a:off x="9613899" y="1691640"/>
                <a:ext cx="1117602" cy="482600"/>
              </a:xfrm>
              <a:prstGeom prst="parallelogram">
                <a:avLst>
                  <a:gd name="adj" fmla="val 11184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id-ID" b="1">
                  <a:latin typeface="+mj-lt"/>
                </a:endParaRPr>
              </a:p>
            </p:txBody>
          </p: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599186F-4E3C-466A-8381-952A6F0E1E64}"/>
                </a:ext>
              </a:extLst>
            </p:cNvPr>
            <p:cNvSpPr/>
            <p:nvPr/>
          </p:nvSpPr>
          <p:spPr>
            <a:xfrm>
              <a:off x="1376451" y="1524000"/>
              <a:ext cx="1340201" cy="37054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id-ID" b="1" dirty="0">
                  <a:latin typeface="+mj-lt"/>
                </a:rPr>
                <a:t>SEPT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7CF3A6C-4923-4603-8ACF-5E5E0E6C90C1}"/>
              </a:ext>
            </a:extLst>
          </p:cNvPr>
          <p:cNvGrpSpPr/>
          <p:nvPr/>
        </p:nvGrpSpPr>
        <p:grpSpPr>
          <a:xfrm>
            <a:off x="8011530" y="1524000"/>
            <a:ext cx="1778799" cy="263525"/>
            <a:chOff x="800099" y="1524000"/>
            <a:chExt cx="2505673" cy="37121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EB4239A-5FAF-4B12-B13D-7A03234E4EE8}"/>
                </a:ext>
              </a:extLst>
            </p:cNvPr>
            <p:cNvGrpSpPr/>
            <p:nvPr/>
          </p:nvGrpSpPr>
          <p:grpSpPr>
            <a:xfrm>
              <a:off x="800099" y="1524001"/>
              <a:ext cx="1006175" cy="371209"/>
              <a:chOff x="9423399" y="1691640"/>
              <a:chExt cx="1308102" cy="482600"/>
            </a:xfrm>
          </p:grpSpPr>
          <p:sp>
            <p:nvSpPr>
              <p:cNvPr id="49" name="Parallelogram 48">
                <a:extLst>
                  <a:ext uri="{FF2B5EF4-FFF2-40B4-BE49-F238E27FC236}">
                    <a16:creationId xmlns:a16="http://schemas.microsoft.com/office/drawing/2014/main" id="{E14C1976-D8EB-420C-AA50-A8C714EF3C4A}"/>
                  </a:ext>
                </a:extLst>
              </p:cNvPr>
              <p:cNvSpPr/>
              <p:nvPr/>
            </p:nvSpPr>
            <p:spPr>
              <a:xfrm flipV="1">
                <a:off x="9423399" y="1691640"/>
                <a:ext cx="1117602" cy="482600"/>
              </a:xfrm>
              <a:prstGeom prst="parallelogram">
                <a:avLst>
                  <a:gd name="adj" fmla="val 111842"/>
                </a:avLst>
              </a:prstGeom>
              <a:solidFill>
                <a:srgbClr val="FAAF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b="1">
                  <a:latin typeface="+mj-lt"/>
                </a:endParaRPr>
              </a:p>
            </p:txBody>
          </p:sp>
          <p:sp>
            <p:nvSpPr>
              <p:cNvPr id="50" name="Parallelogram 49">
                <a:extLst>
                  <a:ext uri="{FF2B5EF4-FFF2-40B4-BE49-F238E27FC236}">
                    <a16:creationId xmlns:a16="http://schemas.microsoft.com/office/drawing/2014/main" id="{44CE7EEE-27BB-44DE-A485-439CD6CBE6FF}"/>
                  </a:ext>
                </a:extLst>
              </p:cNvPr>
              <p:cNvSpPr/>
              <p:nvPr/>
            </p:nvSpPr>
            <p:spPr>
              <a:xfrm flipV="1">
                <a:off x="9613899" y="1691640"/>
                <a:ext cx="1117602" cy="482600"/>
              </a:xfrm>
              <a:prstGeom prst="parallelogram">
                <a:avLst>
                  <a:gd name="adj" fmla="val 11184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id-ID" b="1" dirty="0">
                  <a:latin typeface="+mj-lt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5CBC960-D406-4164-87D4-E6404CA4A3B2}"/>
                </a:ext>
              </a:extLst>
            </p:cNvPr>
            <p:cNvGrpSpPr/>
            <p:nvPr/>
          </p:nvGrpSpPr>
          <p:grpSpPr>
            <a:xfrm flipH="1">
              <a:off x="2299596" y="1524001"/>
              <a:ext cx="1006176" cy="371209"/>
              <a:chOff x="9423399" y="1691640"/>
              <a:chExt cx="1308102" cy="482600"/>
            </a:xfrm>
          </p:grpSpPr>
          <p:sp>
            <p:nvSpPr>
              <p:cNvPr id="47" name="Parallelogram 46">
                <a:extLst>
                  <a:ext uri="{FF2B5EF4-FFF2-40B4-BE49-F238E27FC236}">
                    <a16:creationId xmlns:a16="http://schemas.microsoft.com/office/drawing/2014/main" id="{98654D7E-7029-4C68-98E2-DF564E19CECD}"/>
                  </a:ext>
                </a:extLst>
              </p:cNvPr>
              <p:cNvSpPr/>
              <p:nvPr/>
            </p:nvSpPr>
            <p:spPr>
              <a:xfrm flipV="1">
                <a:off x="9423399" y="1691640"/>
                <a:ext cx="1117602" cy="482600"/>
              </a:xfrm>
              <a:prstGeom prst="parallelogram">
                <a:avLst>
                  <a:gd name="adj" fmla="val 111842"/>
                </a:avLst>
              </a:prstGeom>
              <a:solidFill>
                <a:srgbClr val="FAAF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b="1">
                  <a:latin typeface="+mj-lt"/>
                </a:endParaRPr>
              </a:p>
            </p:txBody>
          </p:sp>
          <p:sp>
            <p:nvSpPr>
              <p:cNvPr id="48" name="Parallelogram 47">
                <a:extLst>
                  <a:ext uri="{FF2B5EF4-FFF2-40B4-BE49-F238E27FC236}">
                    <a16:creationId xmlns:a16="http://schemas.microsoft.com/office/drawing/2014/main" id="{45F93F7B-908F-40D7-AE24-62C8A50DFF5C}"/>
                  </a:ext>
                </a:extLst>
              </p:cNvPr>
              <p:cNvSpPr/>
              <p:nvPr/>
            </p:nvSpPr>
            <p:spPr>
              <a:xfrm flipV="1">
                <a:off x="9613899" y="1691640"/>
                <a:ext cx="1117602" cy="482600"/>
              </a:xfrm>
              <a:prstGeom prst="parallelogram">
                <a:avLst>
                  <a:gd name="adj" fmla="val 11184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id-ID" b="1">
                  <a:latin typeface="+mj-lt"/>
                </a:endParaRPr>
              </a:p>
            </p:txBody>
          </p: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BA95D20-4052-46E7-ACCC-A31C0C404C29}"/>
                </a:ext>
              </a:extLst>
            </p:cNvPr>
            <p:cNvSpPr/>
            <p:nvPr/>
          </p:nvSpPr>
          <p:spPr>
            <a:xfrm>
              <a:off x="1376451" y="1524000"/>
              <a:ext cx="1340201" cy="37054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id-ID" b="1" dirty="0">
                  <a:latin typeface="+mj-lt"/>
                </a:rPr>
                <a:t>OCT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F741C64-8DE4-4E9A-AB63-A2B041351BD1}"/>
              </a:ext>
            </a:extLst>
          </p:cNvPr>
          <p:cNvGrpSpPr/>
          <p:nvPr/>
        </p:nvGrpSpPr>
        <p:grpSpPr>
          <a:xfrm>
            <a:off x="9799025" y="1524000"/>
            <a:ext cx="1778799" cy="263525"/>
            <a:chOff x="800099" y="1524000"/>
            <a:chExt cx="2505673" cy="371210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98A9123-BE69-42AE-BF71-6B9D6A53167D}"/>
                </a:ext>
              </a:extLst>
            </p:cNvPr>
            <p:cNvGrpSpPr/>
            <p:nvPr/>
          </p:nvGrpSpPr>
          <p:grpSpPr>
            <a:xfrm>
              <a:off x="800099" y="1524001"/>
              <a:ext cx="1006175" cy="371209"/>
              <a:chOff x="9423399" y="1691640"/>
              <a:chExt cx="1308102" cy="482600"/>
            </a:xfrm>
          </p:grpSpPr>
          <p:sp>
            <p:nvSpPr>
              <p:cNvPr id="57" name="Parallelogram 56">
                <a:extLst>
                  <a:ext uri="{FF2B5EF4-FFF2-40B4-BE49-F238E27FC236}">
                    <a16:creationId xmlns:a16="http://schemas.microsoft.com/office/drawing/2014/main" id="{7CFF3B8B-8E08-42BA-9E21-772EA22603C7}"/>
                  </a:ext>
                </a:extLst>
              </p:cNvPr>
              <p:cNvSpPr/>
              <p:nvPr/>
            </p:nvSpPr>
            <p:spPr>
              <a:xfrm flipV="1">
                <a:off x="9423399" y="1691640"/>
                <a:ext cx="1117602" cy="482600"/>
              </a:xfrm>
              <a:prstGeom prst="parallelogram">
                <a:avLst>
                  <a:gd name="adj" fmla="val 111842"/>
                </a:avLst>
              </a:prstGeom>
              <a:solidFill>
                <a:srgbClr val="FAAF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b="1">
                  <a:latin typeface="+mj-lt"/>
                </a:endParaRPr>
              </a:p>
            </p:txBody>
          </p:sp>
          <p:sp>
            <p:nvSpPr>
              <p:cNvPr id="58" name="Parallelogram 57">
                <a:extLst>
                  <a:ext uri="{FF2B5EF4-FFF2-40B4-BE49-F238E27FC236}">
                    <a16:creationId xmlns:a16="http://schemas.microsoft.com/office/drawing/2014/main" id="{6EBE9B67-52FA-4E8D-97FE-7553CAB62B61}"/>
                  </a:ext>
                </a:extLst>
              </p:cNvPr>
              <p:cNvSpPr/>
              <p:nvPr/>
            </p:nvSpPr>
            <p:spPr>
              <a:xfrm flipV="1">
                <a:off x="9613899" y="1691640"/>
                <a:ext cx="1117602" cy="482600"/>
              </a:xfrm>
              <a:prstGeom prst="parallelogram">
                <a:avLst>
                  <a:gd name="adj" fmla="val 11184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b="1" dirty="0">
                  <a:latin typeface="+mj-lt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41EBED94-CEC9-4915-8AF2-A20A5A804DFA}"/>
                </a:ext>
              </a:extLst>
            </p:cNvPr>
            <p:cNvGrpSpPr/>
            <p:nvPr/>
          </p:nvGrpSpPr>
          <p:grpSpPr>
            <a:xfrm flipH="1">
              <a:off x="2299596" y="1524001"/>
              <a:ext cx="1006176" cy="371209"/>
              <a:chOff x="9423399" y="1691640"/>
              <a:chExt cx="1308102" cy="482600"/>
            </a:xfrm>
          </p:grpSpPr>
          <p:sp>
            <p:nvSpPr>
              <p:cNvPr id="55" name="Parallelogram 54">
                <a:extLst>
                  <a:ext uri="{FF2B5EF4-FFF2-40B4-BE49-F238E27FC236}">
                    <a16:creationId xmlns:a16="http://schemas.microsoft.com/office/drawing/2014/main" id="{F424E72F-5957-4EDF-B20D-99E0FB133AB9}"/>
                  </a:ext>
                </a:extLst>
              </p:cNvPr>
              <p:cNvSpPr/>
              <p:nvPr/>
            </p:nvSpPr>
            <p:spPr>
              <a:xfrm flipV="1">
                <a:off x="9423399" y="1691640"/>
                <a:ext cx="1117602" cy="482600"/>
              </a:xfrm>
              <a:prstGeom prst="parallelogram">
                <a:avLst>
                  <a:gd name="adj" fmla="val 111842"/>
                </a:avLst>
              </a:prstGeom>
              <a:solidFill>
                <a:srgbClr val="FAAF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b="1">
                  <a:latin typeface="+mj-lt"/>
                </a:endParaRPr>
              </a:p>
            </p:txBody>
          </p:sp>
          <p:sp>
            <p:nvSpPr>
              <p:cNvPr id="56" name="Parallelogram 55">
                <a:extLst>
                  <a:ext uri="{FF2B5EF4-FFF2-40B4-BE49-F238E27FC236}">
                    <a16:creationId xmlns:a16="http://schemas.microsoft.com/office/drawing/2014/main" id="{F99EC543-DC09-4344-98E4-87DA477D575A}"/>
                  </a:ext>
                </a:extLst>
              </p:cNvPr>
              <p:cNvSpPr/>
              <p:nvPr/>
            </p:nvSpPr>
            <p:spPr>
              <a:xfrm flipV="1">
                <a:off x="9613899" y="1691640"/>
                <a:ext cx="1117602" cy="482600"/>
              </a:xfrm>
              <a:prstGeom prst="parallelogram">
                <a:avLst>
                  <a:gd name="adj" fmla="val 11184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b="1">
                  <a:latin typeface="+mj-lt"/>
                </a:endParaRPr>
              </a:p>
            </p:txBody>
          </p:sp>
        </p:grp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27242AB-9929-4FC9-AD35-AB3E48876AB9}"/>
                </a:ext>
              </a:extLst>
            </p:cNvPr>
            <p:cNvSpPr/>
            <p:nvPr/>
          </p:nvSpPr>
          <p:spPr>
            <a:xfrm>
              <a:off x="1376451" y="1524000"/>
              <a:ext cx="1340201" cy="37054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b="1" dirty="0">
                  <a:latin typeface="+mj-lt"/>
                </a:rPr>
                <a:t>NOV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0070720-A735-4BFB-BC9C-49690DA02802}"/>
              </a:ext>
            </a:extLst>
          </p:cNvPr>
          <p:cNvGrpSpPr/>
          <p:nvPr/>
        </p:nvGrpSpPr>
        <p:grpSpPr>
          <a:xfrm>
            <a:off x="2649045" y="1524000"/>
            <a:ext cx="1778799" cy="263525"/>
            <a:chOff x="800099" y="1524000"/>
            <a:chExt cx="2505673" cy="371210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3885DEB-2CE9-4EBF-AA65-6B4686D280E7}"/>
                </a:ext>
              </a:extLst>
            </p:cNvPr>
            <p:cNvGrpSpPr/>
            <p:nvPr/>
          </p:nvGrpSpPr>
          <p:grpSpPr>
            <a:xfrm>
              <a:off x="800099" y="1524001"/>
              <a:ext cx="1006175" cy="371209"/>
              <a:chOff x="9423399" y="1691640"/>
              <a:chExt cx="1308102" cy="482600"/>
            </a:xfrm>
          </p:grpSpPr>
          <p:sp>
            <p:nvSpPr>
              <p:cNvPr id="65" name="Parallelogram 64">
                <a:extLst>
                  <a:ext uri="{FF2B5EF4-FFF2-40B4-BE49-F238E27FC236}">
                    <a16:creationId xmlns:a16="http://schemas.microsoft.com/office/drawing/2014/main" id="{E9A615A1-D9A0-46E7-A830-71D7043F7FBC}"/>
                  </a:ext>
                </a:extLst>
              </p:cNvPr>
              <p:cNvSpPr/>
              <p:nvPr/>
            </p:nvSpPr>
            <p:spPr>
              <a:xfrm flipV="1">
                <a:off x="9423399" y="1691640"/>
                <a:ext cx="1117602" cy="482600"/>
              </a:xfrm>
              <a:prstGeom prst="parallelogram">
                <a:avLst>
                  <a:gd name="adj" fmla="val 111842"/>
                </a:avLst>
              </a:prstGeom>
              <a:solidFill>
                <a:srgbClr val="FAAF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b="1">
                  <a:latin typeface="+mj-lt"/>
                </a:endParaRPr>
              </a:p>
            </p:txBody>
          </p:sp>
          <p:sp>
            <p:nvSpPr>
              <p:cNvPr id="66" name="Parallelogram 65">
                <a:extLst>
                  <a:ext uri="{FF2B5EF4-FFF2-40B4-BE49-F238E27FC236}">
                    <a16:creationId xmlns:a16="http://schemas.microsoft.com/office/drawing/2014/main" id="{A321E1F9-C46E-48F7-8C9F-E4A487797D85}"/>
                  </a:ext>
                </a:extLst>
              </p:cNvPr>
              <p:cNvSpPr/>
              <p:nvPr/>
            </p:nvSpPr>
            <p:spPr>
              <a:xfrm flipV="1">
                <a:off x="9613899" y="1691640"/>
                <a:ext cx="1117602" cy="482600"/>
              </a:xfrm>
              <a:prstGeom prst="parallelogram">
                <a:avLst>
                  <a:gd name="adj" fmla="val 11184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id-ID" b="1">
                  <a:latin typeface="+mj-lt"/>
                </a:endParaRP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2F1B08D-A422-4A83-9C1E-786738B4E04B}"/>
                </a:ext>
              </a:extLst>
            </p:cNvPr>
            <p:cNvGrpSpPr/>
            <p:nvPr/>
          </p:nvGrpSpPr>
          <p:grpSpPr>
            <a:xfrm flipH="1">
              <a:off x="2299596" y="1524001"/>
              <a:ext cx="1006176" cy="371209"/>
              <a:chOff x="9423399" y="1691640"/>
              <a:chExt cx="1308102" cy="482600"/>
            </a:xfrm>
          </p:grpSpPr>
          <p:sp>
            <p:nvSpPr>
              <p:cNvPr id="63" name="Parallelogram 62">
                <a:extLst>
                  <a:ext uri="{FF2B5EF4-FFF2-40B4-BE49-F238E27FC236}">
                    <a16:creationId xmlns:a16="http://schemas.microsoft.com/office/drawing/2014/main" id="{A0B408E5-AFF0-4263-9D0F-AF1B7476758B}"/>
                  </a:ext>
                </a:extLst>
              </p:cNvPr>
              <p:cNvSpPr/>
              <p:nvPr/>
            </p:nvSpPr>
            <p:spPr>
              <a:xfrm flipV="1">
                <a:off x="9423399" y="1691640"/>
                <a:ext cx="1117602" cy="482600"/>
              </a:xfrm>
              <a:prstGeom prst="parallelogram">
                <a:avLst>
                  <a:gd name="adj" fmla="val 111842"/>
                </a:avLst>
              </a:prstGeom>
              <a:solidFill>
                <a:srgbClr val="FAAF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b="1">
                  <a:latin typeface="+mj-lt"/>
                </a:endParaRPr>
              </a:p>
            </p:txBody>
          </p:sp>
          <p:sp>
            <p:nvSpPr>
              <p:cNvPr id="64" name="Parallelogram 63">
                <a:extLst>
                  <a:ext uri="{FF2B5EF4-FFF2-40B4-BE49-F238E27FC236}">
                    <a16:creationId xmlns:a16="http://schemas.microsoft.com/office/drawing/2014/main" id="{F0ACB06E-0342-4F44-92F0-FEB988B305DD}"/>
                  </a:ext>
                </a:extLst>
              </p:cNvPr>
              <p:cNvSpPr/>
              <p:nvPr/>
            </p:nvSpPr>
            <p:spPr>
              <a:xfrm flipV="1">
                <a:off x="9613899" y="1691640"/>
                <a:ext cx="1117602" cy="482600"/>
              </a:xfrm>
              <a:prstGeom prst="parallelogram">
                <a:avLst>
                  <a:gd name="adj" fmla="val 11184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id-ID" b="1">
                  <a:latin typeface="+mj-lt"/>
                </a:endParaRPr>
              </a:p>
            </p:txBody>
          </p:sp>
        </p:grp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322459C-1192-4E00-8611-34260AF7767C}"/>
                </a:ext>
              </a:extLst>
            </p:cNvPr>
            <p:cNvSpPr/>
            <p:nvPr/>
          </p:nvSpPr>
          <p:spPr>
            <a:xfrm>
              <a:off x="1376451" y="1524000"/>
              <a:ext cx="1340201" cy="37054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id-ID" b="1" dirty="0">
                  <a:latin typeface="+mj-lt"/>
                </a:rPr>
                <a:t>JULY</a:t>
              </a:r>
            </a:p>
          </p:txBody>
        </p:sp>
      </p:grp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5EED2E9-43BC-404A-A595-F877365A29EE}"/>
              </a:ext>
            </a:extLst>
          </p:cNvPr>
          <p:cNvCxnSpPr/>
          <p:nvPr/>
        </p:nvCxnSpPr>
        <p:spPr>
          <a:xfrm>
            <a:off x="2644697" y="2108200"/>
            <a:ext cx="89377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CDCAC6BE-FD15-4B88-9CAB-405E2A1DF970}"/>
              </a:ext>
            </a:extLst>
          </p:cNvPr>
          <p:cNvSpPr txBox="1"/>
          <p:nvPr/>
        </p:nvSpPr>
        <p:spPr>
          <a:xfrm>
            <a:off x="2831265" y="1824517"/>
            <a:ext cx="7373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/>
              <a:t>1</a:t>
            </a:r>
            <a:endParaRPr lang="id-ID" sz="1600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71073B8-449F-42B9-80FE-5125ECC12ABB}"/>
              </a:ext>
            </a:extLst>
          </p:cNvPr>
          <p:cNvSpPr txBox="1"/>
          <p:nvPr/>
        </p:nvSpPr>
        <p:spPr>
          <a:xfrm>
            <a:off x="3278139" y="1824517"/>
            <a:ext cx="7373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/>
              <a:t>2</a:t>
            </a:r>
            <a:endParaRPr lang="id-ID" sz="1600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FF88B8C-9DCF-4B03-8494-9AA4B0C3BCD6}"/>
              </a:ext>
            </a:extLst>
          </p:cNvPr>
          <p:cNvSpPr txBox="1"/>
          <p:nvPr/>
        </p:nvSpPr>
        <p:spPr>
          <a:xfrm>
            <a:off x="3725013" y="1824517"/>
            <a:ext cx="7373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/>
              <a:t>3</a:t>
            </a:r>
            <a:endParaRPr lang="id-ID" sz="16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529918B-70D1-4F40-A75D-C2F93C18FA0A}"/>
              </a:ext>
            </a:extLst>
          </p:cNvPr>
          <p:cNvSpPr txBox="1"/>
          <p:nvPr/>
        </p:nvSpPr>
        <p:spPr>
          <a:xfrm>
            <a:off x="4171887" y="1824517"/>
            <a:ext cx="7373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/>
              <a:t>4</a:t>
            </a:r>
            <a:endParaRPr lang="id-ID" sz="16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67AF234-DB1E-4733-9C3F-BA03C28F66CC}"/>
              </a:ext>
            </a:extLst>
          </p:cNvPr>
          <p:cNvSpPr txBox="1"/>
          <p:nvPr/>
        </p:nvSpPr>
        <p:spPr>
          <a:xfrm>
            <a:off x="4618761" y="1824517"/>
            <a:ext cx="7373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/>
              <a:t>1</a:t>
            </a:r>
            <a:endParaRPr lang="id-ID" sz="16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91FB81D-CE23-4B6E-9C44-BCD69EDA07AE}"/>
              </a:ext>
            </a:extLst>
          </p:cNvPr>
          <p:cNvSpPr txBox="1"/>
          <p:nvPr/>
        </p:nvSpPr>
        <p:spPr>
          <a:xfrm>
            <a:off x="5065635" y="1824517"/>
            <a:ext cx="7373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/>
              <a:t>2</a:t>
            </a:r>
            <a:endParaRPr lang="id-ID" sz="16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5666FDD-C0B9-43EE-91AC-F1AB786A6F81}"/>
              </a:ext>
            </a:extLst>
          </p:cNvPr>
          <p:cNvSpPr txBox="1"/>
          <p:nvPr/>
        </p:nvSpPr>
        <p:spPr>
          <a:xfrm>
            <a:off x="5512509" y="1824517"/>
            <a:ext cx="7373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/>
              <a:t>3</a:t>
            </a:r>
            <a:endParaRPr lang="id-ID" sz="16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86E2854-81B0-4700-8408-5F9B8759667C}"/>
              </a:ext>
            </a:extLst>
          </p:cNvPr>
          <p:cNvSpPr txBox="1"/>
          <p:nvPr/>
        </p:nvSpPr>
        <p:spPr>
          <a:xfrm>
            <a:off x="5959383" y="1824517"/>
            <a:ext cx="7373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/>
              <a:t>4</a:t>
            </a:r>
            <a:endParaRPr lang="id-ID" sz="1600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AA85E99-A49B-4480-9B5A-400131E3DCB1}"/>
              </a:ext>
            </a:extLst>
          </p:cNvPr>
          <p:cNvSpPr txBox="1"/>
          <p:nvPr/>
        </p:nvSpPr>
        <p:spPr>
          <a:xfrm>
            <a:off x="6406257" y="1824517"/>
            <a:ext cx="7373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/>
              <a:t>1</a:t>
            </a:r>
            <a:endParaRPr lang="id-ID" sz="160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C1737B9-C06A-4351-9732-5682D695B80A}"/>
              </a:ext>
            </a:extLst>
          </p:cNvPr>
          <p:cNvSpPr txBox="1"/>
          <p:nvPr/>
        </p:nvSpPr>
        <p:spPr>
          <a:xfrm>
            <a:off x="6853131" y="1824517"/>
            <a:ext cx="7373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/>
              <a:t>2</a:t>
            </a:r>
            <a:endParaRPr lang="id-ID" sz="1600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61C5374-4508-493D-A155-55B30E393B81}"/>
              </a:ext>
            </a:extLst>
          </p:cNvPr>
          <p:cNvSpPr txBox="1"/>
          <p:nvPr/>
        </p:nvSpPr>
        <p:spPr>
          <a:xfrm>
            <a:off x="7300005" y="1824517"/>
            <a:ext cx="7373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/>
              <a:t>3</a:t>
            </a:r>
            <a:endParaRPr lang="id-ID" sz="1600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93A263D-8B05-4763-8EF3-962DCB09D95B}"/>
              </a:ext>
            </a:extLst>
          </p:cNvPr>
          <p:cNvSpPr txBox="1"/>
          <p:nvPr/>
        </p:nvSpPr>
        <p:spPr>
          <a:xfrm>
            <a:off x="7746879" y="1824517"/>
            <a:ext cx="7373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/>
              <a:t>4</a:t>
            </a:r>
            <a:endParaRPr lang="id-ID" sz="1600" b="1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EA57561-85CC-4A6D-B830-1790416ED411}"/>
              </a:ext>
            </a:extLst>
          </p:cNvPr>
          <p:cNvSpPr txBox="1"/>
          <p:nvPr/>
        </p:nvSpPr>
        <p:spPr>
          <a:xfrm>
            <a:off x="8193753" y="1824517"/>
            <a:ext cx="7373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/>
              <a:t>1</a:t>
            </a:r>
            <a:endParaRPr lang="id-ID" sz="1600" b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CB42374-5A72-43E8-BC75-3A819FF96816}"/>
              </a:ext>
            </a:extLst>
          </p:cNvPr>
          <p:cNvSpPr txBox="1"/>
          <p:nvPr/>
        </p:nvSpPr>
        <p:spPr>
          <a:xfrm>
            <a:off x="8640627" y="1824517"/>
            <a:ext cx="7373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/>
              <a:t>2</a:t>
            </a:r>
            <a:endParaRPr lang="id-ID" sz="1600" b="1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53B11CD-BF47-4DC9-B439-9228926B89B6}"/>
              </a:ext>
            </a:extLst>
          </p:cNvPr>
          <p:cNvSpPr txBox="1"/>
          <p:nvPr/>
        </p:nvSpPr>
        <p:spPr>
          <a:xfrm>
            <a:off x="9087501" y="1824517"/>
            <a:ext cx="7373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/>
              <a:t>3</a:t>
            </a:r>
            <a:endParaRPr lang="id-ID" sz="1600" b="1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DF15F9D-C31D-42EF-B3A8-F86D90D780B1}"/>
              </a:ext>
            </a:extLst>
          </p:cNvPr>
          <p:cNvSpPr txBox="1"/>
          <p:nvPr/>
        </p:nvSpPr>
        <p:spPr>
          <a:xfrm>
            <a:off x="9534375" y="1824517"/>
            <a:ext cx="7373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/>
              <a:t>4</a:t>
            </a:r>
            <a:endParaRPr lang="id-ID" sz="1600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A906E96-B8D2-4A14-A428-8859E68A5F2C}"/>
              </a:ext>
            </a:extLst>
          </p:cNvPr>
          <p:cNvSpPr txBox="1"/>
          <p:nvPr/>
        </p:nvSpPr>
        <p:spPr>
          <a:xfrm>
            <a:off x="9981249" y="1824517"/>
            <a:ext cx="7373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/>
              <a:t>1</a:t>
            </a:r>
            <a:endParaRPr lang="id-ID" sz="1600" b="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DF76AAE-A8AE-4F92-A3BA-B2F79A2A8BD1}"/>
              </a:ext>
            </a:extLst>
          </p:cNvPr>
          <p:cNvSpPr txBox="1"/>
          <p:nvPr/>
        </p:nvSpPr>
        <p:spPr>
          <a:xfrm>
            <a:off x="10428123" y="1824517"/>
            <a:ext cx="7373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/>
              <a:t>2</a:t>
            </a:r>
            <a:endParaRPr lang="id-ID" sz="1600" b="1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9477116-856D-4161-8961-A303555E4CF0}"/>
              </a:ext>
            </a:extLst>
          </p:cNvPr>
          <p:cNvSpPr txBox="1"/>
          <p:nvPr/>
        </p:nvSpPr>
        <p:spPr>
          <a:xfrm>
            <a:off x="10874997" y="1824517"/>
            <a:ext cx="7373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/>
              <a:t>3</a:t>
            </a:r>
            <a:endParaRPr lang="id-ID" sz="1600" b="1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4B3DCA8-1998-475D-A86F-C56C0C5F2AB6}"/>
              </a:ext>
            </a:extLst>
          </p:cNvPr>
          <p:cNvSpPr txBox="1"/>
          <p:nvPr/>
        </p:nvSpPr>
        <p:spPr>
          <a:xfrm>
            <a:off x="11321871" y="1824517"/>
            <a:ext cx="7373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/>
              <a:t>4</a:t>
            </a:r>
            <a:endParaRPr lang="id-ID" sz="1600" b="1" dirty="0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EDF1A3C-7B1B-4AF7-98A6-0CA52ED1A7DD}"/>
              </a:ext>
            </a:extLst>
          </p:cNvPr>
          <p:cNvCxnSpPr/>
          <p:nvPr/>
        </p:nvCxnSpPr>
        <p:spPr>
          <a:xfrm>
            <a:off x="2644697" y="1501417"/>
            <a:ext cx="89377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64E58472-BE54-4D4B-8D31-C46CAB369692}"/>
              </a:ext>
            </a:extLst>
          </p:cNvPr>
          <p:cNvSpPr txBox="1"/>
          <p:nvPr/>
        </p:nvSpPr>
        <p:spPr>
          <a:xfrm>
            <a:off x="793441" y="2908795"/>
            <a:ext cx="183942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/>
              <a:t>Roadshow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30497CB-C364-41B5-9E0C-EF91AF822921}"/>
              </a:ext>
            </a:extLst>
          </p:cNvPr>
          <p:cNvSpPr txBox="1"/>
          <p:nvPr/>
        </p:nvSpPr>
        <p:spPr>
          <a:xfrm>
            <a:off x="833501" y="4900097"/>
            <a:ext cx="183942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2000" dirty="0"/>
              <a:t>Dota 2 League</a:t>
            </a:r>
            <a:endParaRPr lang="en-US" sz="20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869AB86-C5E6-4540-B256-AB8AC7AD5D7E}"/>
              </a:ext>
            </a:extLst>
          </p:cNvPr>
          <p:cNvSpPr txBox="1"/>
          <p:nvPr/>
        </p:nvSpPr>
        <p:spPr>
          <a:xfrm>
            <a:off x="805277" y="4305449"/>
            <a:ext cx="183942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2000" dirty="0"/>
              <a:t>Qualifier Dota 2</a:t>
            </a:r>
            <a:endParaRPr lang="en-US" sz="20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FD209DD-A04A-47D7-9534-E80B83CF49E5}"/>
              </a:ext>
            </a:extLst>
          </p:cNvPr>
          <p:cNvSpPr txBox="1"/>
          <p:nvPr/>
        </p:nvSpPr>
        <p:spPr>
          <a:xfrm>
            <a:off x="817683" y="3672076"/>
            <a:ext cx="183942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/>
              <a:t>Registration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DFFA627-B0B9-4AF3-8B8A-7BA70F428DCC}"/>
              </a:ext>
            </a:extLst>
          </p:cNvPr>
          <p:cNvSpPr txBox="1"/>
          <p:nvPr/>
        </p:nvSpPr>
        <p:spPr>
          <a:xfrm>
            <a:off x="751091" y="5563289"/>
            <a:ext cx="182468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PUBGM</a:t>
            </a:r>
            <a:r>
              <a:rPr lang="id-ID" dirty="0"/>
              <a:t> </a:t>
            </a:r>
            <a:r>
              <a:rPr lang="en-US" dirty="0"/>
              <a:t>Exhibition </a:t>
            </a:r>
          </a:p>
        </p:txBody>
      </p:sp>
      <p:sp>
        <p:nvSpPr>
          <p:cNvPr id="96" name="Parallelogram 95">
            <a:extLst>
              <a:ext uri="{FF2B5EF4-FFF2-40B4-BE49-F238E27FC236}">
                <a16:creationId xmlns:a16="http://schemas.microsoft.com/office/drawing/2014/main" id="{A50DAA2D-CB13-4B58-8628-8C44B53A5083}"/>
              </a:ext>
            </a:extLst>
          </p:cNvPr>
          <p:cNvSpPr/>
          <p:nvPr/>
        </p:nvSpPr>
        <p:spPr>
          <a:xfrm>
            <a:off x="4461674" y="3605773"/>
            <a:ext cx="1774768" cy="374080"/>
          </a:xfrm>
          <a:prstGeom prst="parallelogram">
            <a:avLst/>
          </a:prstGeom>
          <a:gradFill>
            <a:gsLst>
              <a:gs pos="100000">
                <a:srgbClr val="FAAF40">
                  <a:alpha val="50000"/>
                </a:srgbClr>
              </a:gs>
              <a:gs pos="49000">
                <a:srgbClr val="C6232E">
                  <a:alpha val="5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7" name="Parallelogram 96">
            <a:extLst>
              <a:ext uri="{FF2B5EF4-FFF2-40B4-BE49-F238E27FC236}">
                <a16:creationId xmlns:a16="http://schemas.microsoft.com/office/drawing/2014/main" id="{A50DAA2D-CB13-4B58-8628-8C44B53A5083}"/>
              </a:ext>
            </a:extLst>
          </p:cNvPr>
          <p:cNvSpPr/>
          <p:nvPr/>
        </p:nvSpPr>
        <p:spPr>
          <a:xfrm>
            <a:off x="2657103" y="2277682"/>
            <a:ext cx="3533561" cy="374080"/>
          </a:xfrm>
          <a:prstGeom prst="parallelogram">
            <a:avLst/>
          </a:prstGeom>
          <a:gradFill>
            <a:gsLst>
              <a:gs pos="100000">
                <a:srgbClr val="FAAF40">
                  <a:alpha val="50000"/>
                </a:srgbClr>
              </a:gs>
              <a:gs pos="49000">
                <a:srgbClr val="C6232E">
                  <a:alpha val="5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4E58472-BE54-4D4B-8D31-C46CAB369692}"/>
              </a:ext>
            </a:extLst>
          </p:cNvPr>
          <p:cNvSpPr txBox="1"/>
          <p:nvPr/>
        </p:nvSpPr>
        <p:spPr>
          <a:xfrm>
            <a:off x="752304" y="2341835"/>
            <a:ext cx="183942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1600" dirty="0"/>
              <a:t>Pre Season Promo</a:t>
            </a:r>
            <a:endParaRPr lang="en-US" sz="1600" dirty="0"/>
          </a:p>
        </p:txBody>
      </p:sp>
      <p:sp>
        <p:nvSpPr>
          <p:cNvPr id="99" name="Rectangle 98"/>
          <p:cNvSpPr/>
          <p:nvPr/>
        </p:nvSpPr>
        <p:spPr>
          <a:xfrm>
            <a:off x="1484324" y="-33140"/>
            <a:ext cx="960438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d-ID" sz="5400" b="1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w Cen MT" panose="020B0602020104020603" pitchFamily="34" charset="0"/>
              </a:rPr>
              <a:t>High School League Timeline</a:t>
            </a:r>
            <a:endParaRPr lang="en-US" sz="5400" b="1" cap="none" spc="0" dirty="0">
              <a:ln w="1016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39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8AA3F2E-0F26-482F-8340-A4D04B8502AC}"/>
              </a:ext>
            </a:extLst>
          </p:cNvPr>
          <p:cNvGrpSpPr/>
          <p:nvPr/>
        </p:nvGrpSpPr>
        <p:grpSpPr>
          <a:xfrm>
            <a:off x="916546" y="1996639"/>
            <a:ext cx="5427133" cy="4046790"/>
            <a:chOff x="762000" y="1816759"/>
            <a:chExt cx="5427133" cy="4046790"/>
          </a:xfrm>
        </p:grpSpPr>
        <p:grpSp>
          <p:nvGrpSpPr>
            <p:cNvPr id="3" name="Group 2"/>
            <p:cNvGrpSpPr/>
            <p:nvPr/>
          </p:nvGrpSpPr>
          <p:grpSpPr>
            <a:xfrm>
              <a:off x="762000" y="5432662"/>
              <a:ext cx="5427133" cy="430887"/>
              <a:chOff x="762000" y="5341944"/>
              <a:chExt cx="5427133" cy="430887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BAC0B67-AAFC-4E67-A4B1-51F819CB367E}"/>
                  </a:ext>
                </a:extLst>
              </p:cNvPr>
              <p:cNvSpPr/>
              <p:nvPr/>
            </p:nvSpPr>
            <p:spPr>
              <a:xfrm>
                <a:off x="762000" y="5341944"/>
                <a:ext cx="2362200" cy="430887"/>
              </a:xfrm>
              <a:prstGeom prst="rect">
                <a:avLst/>
              </a:prstGeom>
            </p:spPr>
            <p:txBody>
              <a:bodyPr wrap="square" lIns="0" tIns="0" rIns="0" bIns="0" anchor="t">
                <a:spAutoFit/>
              </a:bodyPr>
              <a:lstStyle/>
              <a:p>
                <a:pPr>
                  <a:buClr>
                    <a:srgbClr val="0B7ABF"/>
                  </a:buClr>
                </a:pPr>
                <a:r>
                  <a:rPr lang="en-US" sz="2800" b="1" dirty="0"/>
                  <a:t>Total </a:t>
                </a:r>
                <a:r>
                  <a:rPr lang="en-US" sz="2800" b="1" dirty="0" err="1"/>
                  <a:t>Hadiah</a:t>
                </a:r>
                <a:r>
                  <a:rPr lang="en-US" sz="2800" b="1" dirty="0"/>
                  <a:t>: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BAC0B67-AAFC-4E67-A4B1-51F819CB367E}"/>
                  </a:ext>
                </a:extLst>
              </p:cNvPr>
              <p:cNvSpPr/>
              <p:nvPr/>
            </p:nvSpPr>
            <p:spPr>
              <a:xfrm>
                <a:off x="3324225" y="5341944"/>
                <a:ext cx="2864908" cy="430887"/>
              </a:xfrm>
              <a:prstGeom prst="rect">
                <a:avLst/>
              </a:prstGeom>
            </p:spPr>
            <p:txBody>
              <a:bodyPr wrap="square" lIns="0" tIns="0" rIns="0" bIns="0" anchor="t">
                <a:spAutoFit/>
              </a:bodyPr>
              <a:lstStyle/>
              <a:p>
                <a:pPr algn="r">
                  <a:buClr>
                    <a:srgbClr val="0B7ABF"/>
                  </a:buClr>
                </a:pPr>
                <a:r>
                  <a:rPr lang="en-US" sz="2800" b="1" dirty="0" err="1"/>
                  <a:t>Rp</a:t>
                </a:r>
                <a:r>
                  <a:rPr lang="en-US" sz="2800" b="1" dirty="0"/>
                  <a:t>. 360.000.000,-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336921D-DB40-426E-8277-6D7F77511033}"/>
                </a:ext>
              </a:extLst>
            </p:cNvPr>
            <p:cNvGrpSpPr/>
            <p:nvPr/>
          </p:nvGrpSpPr>
          <p:grpSpPr>
            <a:xfrm>
              <a:off x="762000" y="1816759"/>
              <a:ext cx="5427133" cy="2433809"/>
              <a:chOff x="762000" y="1970398"/>
              <a:chExt cx="5427133" cy="2433809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762000" y="2580270"/>
                <a:ext cx="5427133" cy="0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75000"/>
                        <a:alpha val="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/>
            </p:nvCxnSpPr>
            <p:spPr>
              <a:xfrm>
                <a:off x="762000" y="3492239"/>
                <a:ext cx="5427133" cy="0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75000"/>
                        <a:alpha val="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35890C0B-9FEA-4813-93D0-0F7FC5D82C08}"/>
                  </a:ext>
                </a:extLst>
              </p:cNvPr>
              <p:cNvGrpSpPr/>
              <p:nvPr/>
            </p:nvGrpSpPr>
            <p:grpSpPr>
              <a:xfrm>
                <a:off x="1071033" y="1970398"/>
                <a:ext cx="4809066" cy="339748"/>
                <a:chOff x="1071033" y="1970398"/>
                <a:chExt cx="4809066" cy="339748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6BAC0B67-AAFC-4E67-A4B1-51F819CB367E}"/>
                    </a:ext>
                  </a:extLst>
                </p:cNvPr>
                <p:cNvSpPr/>
                <p:nvPr/>
              </p:nvSpPr>
              <p:spPr>
                <a:xfrm>
                  <a:off x="1071033" y="1970398"/>
                  <a:ext cx="2362200" cy="307777"/>
                </a:xfrm>
                <a:prstGeom prst="rect">
                  <a:avLst/>
                </a:prstGeom>
              </p:spPr>
              <p:txBody>
                <a:bodyPr wrap="square" lIns="0" tIns="0" rIns="0" bIns="0" anchor="t">
                  <a:spAutoFit/>
                </a:bodyPr>
                <a:lstStyle/>
                <a:p>
                  <a:pPr>
                    <a:buClr>
                      <a:srgbClr val="0B7ABF"/>
                    </a:buClr>
                  </a:pPr>
                  <a:r>
                    <a:rPr lang="en-US" sz="2000" dirty="0" err="1"/>
                    <a:t>Juara</a:t>
                  </a:r>
                  <a:r>
                    <a:rPr lang="en-US" sz="2000" dirty="0"/>
                    <a:t> 1</a:t>
                  </a: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ED461390-BAFC-4F28-9E8E-58E5B6E79D9D}"/>
                    </a:ext>
                  </a:extLst>
                </p:cNvPr>
                <p:cNvSpPr/>
                <p:nvPr/>
              </p:nvSpPr>
              <p:spPr>
                <a:xfrm>
                  <a:off x="2705101" y="2002369"/>
                  <a:ext cx="3174998" cy="307777"/>
                </a:xfrm>
                <a:prstGeom prst="rect">
                  <a:avLst/>
                </a:prstGeom>
              </p:spPr>
              <p:txBody>
                <a:bodyPr wrap="square" lIns="0" tIns="0" rIns="0" bIns="0" anchor="t">
                  <a:spAutoFit/>
                </a:bodyPr>
                <a:lstStyle/>
                <a:p>
                  <a:pPr algn="r">
                    <a:buClr>
                      <a:srgbClr val="0B7ABF"/>
                    </a:buClr>
                  </a:pPr>
                  <a:r>
                    <a:rPr lang="en-US" sz="2000" dirty="0" err="1"/>
                    <a:t>Beasiswa</a:t>
                  </a:r>
                  <a:r>
                    <a:rPr lang="en-US" sz="2000" dirty="0"/>
                    <a:t> </a:t>
                  </a:r>
                  <a:r>
                    <a:rPr lang="en-US" sz="2000" dirty="0" err="1"/>
                    <a:t>Rp</a:t>
                  </a:r>
                  <a:r>
                    <a:rPr lang="en-US" sz="2000" dirty="0"/>
                    <a:t>. 30.000.000,-</a:t>
                  </a: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37BD463-9A35-4564-893A-1FAA1A786D2A}"/>
                  </a:ext>
                </a:extLst>
              </p:cNvPr>
              <p:cNvGrpSpPr/>
              <p:nvPr/>
            </p:nvGrpSpPr>
            <p:grpSpPr>
              <a:xfrm>
                <a:off x="1071033" y="2880560"/>
                <a:ext cx="4809066" cy="312469"/>
                <a:chOff x="1071033" y="2865543"/>
                <a:chExt cx="4809066" cy="312469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6BAC0B67-AAFC-4E67-A4B1-51F819CB367E}"/>
                    </a:ext>
                  </a:extLst>
                </p:cNvPr>
                <p:cNvSpPr/>
                <p:nvPr/>
              </p:nvSpPr>
              <p:spPr>
                <a:xfrm>
                  <a:off x="1071033" y="2870235"/>
                  <a:ext cx="2362200" cy="307777"/>
                </a:xfrm>
                <a:prstGeom prst="rect">
                  <a:avLst/>
                </a:prstGeom>
              </p:spPr>
              <p:txBody>
                <a:bodyPr wrap="square" lIns="0" tIns="0" rIns="0" bIns="0" anchor="t">
                  <a:spAutoFit/>
                </a:bodyPr>
                <a:lstStyle/>
                <a:p>
                  <a:pPr>
                    <a:buClr>
                      <a:srgbClr val="0B7ABF"/>
                    </a:buClr>
                  </a:pPr>
                  <a:r>
                    <a:rPr lang="en-US" sz="2000" dirty="0" err="1"/>
                    <a:t>Juara</a:t>
                  </a:r>
                  <a:r>
                    <a:rPr lang="en-US" sz="2000" dirty="0"/>
                    <a:t> 2</a:t>
                  </a: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55D9CBCB-478C-430E-840E-77D2976C0DF8}"/>
                    </a:ext>
                  </a:extLst>
                </p:cNvPr>
                <p:cNvSpPr/>
                <p:nvPr/>
              </p:nvSpPr>
              <p:spPr>
                <a:xfrm>
                  <a:off x="2705101" y="2865543"/>
                  <a:ext cx="3174998" cy="307777"/>
                </a:xfrm>
                <a:prstGeom prst="rect">
                  <a:avLst/>
                </a:prstGeom>
              </p:spPr>
              <p:txBody>
                <a:bodyPr wrap="square" lIns="0" tIns="0" rIns="0" bIns="0" anchor="t">
                  <a:spAutoFit/>
                </a:bodyPr>
                <a:lstStyle/>
                <a:p>
                  <a:pPr algn="r">
                    <a:buClr>
                      <a:srgbClr val="0B7ABF"/>
                    </a:buClr>
                  </a:pPr>
                  <a:r>
                    <a:rPr lang="en-US" sz="2000" dirty="0" err="1"/>
                    <a:t>Beasiswa</a:t>
                  </a:r>
                  <a:r>
                    <a:rPr lang="en-US" sz="2000" dirty="0"/>
                    <a:t> </a:t>
                  </a:r>
                  <a:r>
                    <a:rPr lang="en-US" sz="2000" dirty="0" err="1"/>
                    <a:t>Rp</a:t>
                  </a:r>
                  <a:r>
                    <a:rPr lang="en-US" sz="2000" dirty="0"/>
                    <a:t>. 20.000.000,-</a:t>
                  </a:r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3C09957-9943-456D-A8C7-6DD4AF152840}"/>
                  </a:ext>
                </a:extLst>
              </p:cNvPr>
              <p:cNvGrpSpPr/>
              <p:nvPr/>
            </p:nvGrpSpPr>
            <p:grpSpPr>
              <a:xfrm>
                <a:off x="1071033" y="3762364"/>
                <a:ext cx="4809066" cy="339749"/>
                <a:chOff x="1071033" y="3738100"/>
                <a:chExt cx="4809066" cy="339749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6BAC0B67-AAFC-4E67-A4B1-51F819CB367E}"/>
                    </a:ext>
                  </a:extLst>
                </p:cNvPr>
                <p:cNvSpPr/>
                <p:nvPr/>
              </p:nvSpPr>
              <p:spPr>
                <a:xfrm>
                  <a:off x="1071033" y="3770072"/>
                  <a:ext cx="2362200" cy="307777"/>
                </a:xfrm>
                <a:prstGeom prst="rect">
                  <a:avLst/>
                </a:prstGeom>
              </p:spPr>
              <p:txBody>
                <a:bodyPr wrap="square" lIns="0" tIns="0" rIns="0" bIns="0" anchor="t">
                  <a:spAutoFit/>
                </a:bodyPr>
                <a:lstStyle/>
                <a:p>
                  <a:pPr>
                    <a:buClr>
                      <a:srgbClr val="0B7ABF"/>
                    </a:buClr>
                  </a:pPr>
                  <a:r>
                    <a:rPr lang="en-US" sz="2000" dirty="0" err="1"/>
                    <a:t>Juara</a:t>
                  </a:r>
                  <a:r>
                    <a:rPr lang="en-US" sz="2000" dirty="0"/>
                    <a:t> 3</a:t>
                  </a: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8804008-A5F4-4A8C-9460-0EC26EEE13BC}"/>
                    </a:ext>
                  </a:extLst>
                </p:cNvPr>
                <p:cNvSpPr/>
                <p:nvPr/>
              </p:nvSpPr>
              <p:spPr>
                <a:xfrm>
                  <a:off x="2705101" y="3738100"/>
                  <a:ext cx="3174998" cy="307777"/>
                </a:xfrm>
                <a:prstGeom prst="rect">
                  <a:avLst/>
                </a:prstGeom>
              </p:spPr>
              <p:txBody>
                <a:bodyPr wrap="square" lIns="0" tIns="0" rIns="0" bIns="0" anchor="t">
                  <a:spAutoFit/>
                </a:bodyPr>
                <a:lstStyle/>
                <a:p>
                  <a:pPr algn="r">
                    <a:buClr>
                      <a:srgbClr val="0B7ABF"/>
                    </a:buClr>
                  </a:pPr>
                  <a:r>
                    <a:rPr lang="en-US" sz="2000" dirty="0" err="1"/>
                    <a:t>Beasiswa</a:t>
                  </a:r>
                  <a:r>
                    <a:rPr lang="en-US" sz="2000" dirty="0"/>
                    <a:t> </a:t>
                  </a:r>
                  <a:r>
                    <a:rPr lang="en-US" sz="2000" dirty="0" err="1"/>
                    <a:t>Rp</a:t>
                  </a:r>
                  <a:r>
                    <a:rPr lang="en-US" sz="2000" dirty="0"/>
                    <a:t>. 10.000.000,-</a:t>
                  </a:r>
                </a:p>
              </p:txBody>
            </p:sp>
          </p:grp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C14FF3CB-154B-4E6D-8A9B-7C3059D894C8}"/>
                  </a:ext>
                </a:extLst>
              </p:cNvPr>
              <p:cNvCxnSpPr/>
              <p:nvPr/>
            </p:nvCxnSpPr>
            <p:spPr>
              <a:xfrm>
                <a:off x="762000" y="4404207"/>
                <a:ext cx="5427133" cy="0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75000"/>
                        <a:alpha val="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5" name="Picture 24" descr="https://cdn.steamstatic.com/apps/dota2/images/international2015/compendium/coin_booster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727"/>
          <a:stretch/>
        </p:blipFill>
        <p:spPr bwMode="auto">
          <a:xfrm>
            <a:off x="6343679" y="1626012"/>
            <a:ext cx="5286375" cy="3986530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1484324" y="-33140"/>
            <a:ext cx="960438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d-ID" sz="5400" b="1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w Cen MT" panose="020B0602020104020603" pitchFamily="34" charset="0"/>
              </a:rPr>
              <a:t>High School League </a:t>
            </a:r>
            <a:r>
              <a:rPr lang="en-US" sz="5400" b="1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w Cen MT" panose="020B0602020104020603" pitchFamily="34" charset="0"/>
              </a:rPr>
              <a:t>– SERI A</a:t>
            </a:r>
            <a:endParaRPr lang="en-US" sz="5400" b="1" cap="none" spc="0" dirty="0">
              <a:ln w="1016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pic>
        <p:nvPicPr>
          <p:cNvPr id="27" name="Picture 4" descr="Related image">
            <a:extLst>
              <a:ext uri="{FF2B5EF4-FFF2-40B4-BE49-F238E27FC236}">
                <a16:creationId xmlns:a16="http://schemas.microsoft.com/office/drawing/2014/main" id="{E026EB69-596F-4747-9F72-C99AE9ACD7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59" b="29659"/>
          <a:stretch/>
        </p:blipFill>
        <p:spPr bwMode="auto">
          <a:xfrm>
            <a:off x="8068845" y="5352227"/>
            <a:ext cx="3701967" cy="84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265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8AA3F2E-0F26-482F-8340-A4D04B8502AC}"/>
              </a:ext>
            </a:extLst>
          </p:cNvPr>
          <p:cNvGrpSpPr/>
          <p:nvPr/>
        </p:nvGrpSpPr>
        <p:grpSpPr>
          <a:xfrm>
            <a:off x="916546" y="1996639"/>
            <a:ext cx="5427133" cy="4046790"/>
            <a:chOff x="762000" y="1816759"/>
            <a:chExt cx="5427133" cy="4046790"/>
          </a:xfrm>
        </p:grpSpPr>
        <p:grpSp>
          <p:nvGrpSpPr>
            <p:cNvPr id="3" name="Group 2"/>
            <p:cNvGrpSpPr/>
            <p:nvPr/>
          </p:nvGrpSpPr>
          <p:grpSpPr>
            <a:xfrm>
              <a:off x="762000" y="5432662"/>
              <a:ext cx="5427133" cy="430887"/>
              <a:chOff x="762000" y="5341944"/>
              <a:chExt cx="5427133" cy="430887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BAC0B67-AAFC-4E67-A4B1-51F819CB367E}"/>
                  </a:ext>
                </a:extLst>
              </p:cNvPr>
              <p:cNvSpPr/>
              <p:nvPr/>
            </p:nvSpPr>
            <p:spPr>
              <a:xfrm>
                <a:off x="762000" y="5341944"/>
                <a:ext cx="2362200" cy="430887"/>
              </a:xfrm>
              <a:prstGeom prst="rect">
                <a:avLst/>
              </a:prstGeom>
            </p:spPr>
            <p:txBody>
              <a:bodyPr wrap="square" lIns="0" tIns="0" rIns="0" bIns="0" anchor="t">
                <a:spAutoFit/>
              </a:bodyPr>
              <a:lstStyle/>
              <a:p>
                <a:pPr>
                  <a:buClr>
                    <a:srgbClr val="0B7ABF"/>
                  </a:buClr>
                </a:pPr>
                <a:r>
                  <a:rPr lang="en-US" sz="2800" b="1" dirty="0"/>
                  <a:t>Total </a:t>
                </a:r>
                <a:r>
                  <a:rPr lang="en-US" sz="2800" b="1" dirty="0" err="1"/>
                  <a:t>Hadiah</a:t>
                </a:r>
                <a:r>
                  <a:rPr lang="en-US" sz="2800" b="1" dirty="0"/>
                  <a:t>: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BAC0B67-AAFC-4E67-A4B1-51F819CB367E}"/>
                  </a:ext>
                </a:extLst>
              </p:cNvPr>
              <p:cNvSpPr/>
              <p:nvPr/>
            </p:nvSpPr>
            <p:spPr>
              <a:xfrm>
                <a:off x="3324225" y="5341944"/>
                <a:ext cx="2864908" cy="430887"/>
              </a:xfrm>
              <a:prstGeom prst="rect">
                <a:avLst/>
              </a:prstGeom>
            </p:spPr>
            <p:txBody>
              <a:bodyPr wrap="square" lIns="0" tIns="0" rIns="0" bIns="0" anchor="t">
                <a:spAutoFit/>
              </a:bodyPr>
              <a:lstStyle/>
              <a:p>
                <a:pPr algn="r">
                  <a:buClr>
                    <a:srgbClr val="0B7ABF"/>
                  </a:buClr>
                </a:pPr>
                <a:r>
                  <a:rPr lang="en-US" sz="2800" b="1" dirty="0" err="1"/>
                  <a:t>Rp</a:t>
                </a:r>
                <a:r>
                  <a:rPr lang="en-US" sz="2800" b="1" dirty="0"/>
                  <a:t>. 50.000.000,-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336921D-DB40-426E-8277-6D7F77511033}"/>
                </a:ext>
              </a:extLst>
            </p:cNvPr>
            <p:cNvGrpSpPr/>
            <p:nvPr/>
          </p:nvGrpSpPr>
          <p:grpSpPr>
            <a:xfrm>
              <a:off x="762000" y="1816759"/>
              <a:ext cx="5427133" cy="2433809"/>
              <a:chOff x="762000" y="1970398"/>
              <a:chExt cx="5427133" cy="2433809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762000" y="2580270"/>
                <a:ext cx="5427133" cy="0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75000"/>
                        <a:alpha val="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/>
            </p:nvCxnSpPr>
            <p:spPr>
              <a:xfrm>
                <a:off x="762000" y="3492239"/>
                <a:ext cx="5427133" cy="0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75000"/>
                        <a:alpha val="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35890C0B-9FEA-4813-93D0-0F7FC5D82C08}"/>
                  </a:ext>
                </a:extLst>
              </p:cNvPr>
              <p:cNvGrpSpPr/>
              <p:nvPr/>
            </p:nvGrpSpPr>
            <p:grpSpPr>
              <a:xfrm>
                <a:off x="1071033" y="1970398"/>
                <a:ext cx="4809066" cy="339748"/>
                <a:chOff x="1071033" y="1970398"/>
                <a:chExt cx="4809066" cy="339748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6BAC0B67-AAFC-4E67-A4B1-51F819CB367E}"/>
                    </a:ext>
                  </a:extLst>
                </p:cNvPr>
                <p:cNvSpPr/>
                <p:nvPr/>
              </p:nvSpPr>
              <p:spPr>
                <a:xfrm>
                  <a:off x="1071033" y="1970398"/>
                  <a:ext cx="2362200" cy="307777"/>
                </a:xfrm>
                <a:prstGeom prst="rect">
                  <a:avLst/>
                </a:prstGeom>
              </p:spPr>
              <p:txBody>
                <a:bodyPr wrap="square" lIns="0" tIns="0" rIns="0" bIns="0" anchor="t">
                  <a:spAutoFit/>
                </a:bodyPr>
                <a:lstStyle/>
                <a:p>
                  <a:pPr>
                    <a:buClr>
                      <a:srgbClr val="0B7ABF"/>
                    </a:buClr>
                  </a:pPr>
                  <a:r>
                    <a:rPr lang="en-US" sz="2000" dirty="0" err="1"/>
                    <a:t>Juara</a:t>
                  </a:r>
                  <a:r>
                    <a:rPr lang="en-US" sz="2000" dirty="0"/>
                    <a:t> 1</a:t>
                  </a: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ED461390-BAFC-4F28-9E8E-58E5B6E79D9D}"/>
                    </a:ext>
                  </a:extLst>
                </p:cNvPr>
                <p:cNvSpPr/>
                <p:nvPr/>
              </p:nvSpPr>
              <p:spPr>
                <a:xfrm>
                  <a:off x="2705101" y="2002369"/>
                  <a:ext cx="3174998" cy="307777"/>
                </a:xfrm>
                <a:prstGeom prst="rect">
                  <a:avLst/>
                </a:prstGeom>
              </p:spPr>
              <p:txBody>
                <a:bodyPr wrap="square" lIns="0" tIns="0" rIns="0" bIns="0" anchor="t">
                  <a:spAutoFit/>
                </a:bodyPr>
                <a:lstStyle/>
                <a:p>
                  <a:pPr algn="r">
                    <a:buClr>
                      <a:srgbClr val="0B7ABF"/>
                    </a:buClr>
                  </a:pPr>
                  <a:r>
                    <a:rPr lang="en-US" sz="2000" dirty="0" err="1"/>
                    <a:t>Beasiswa</a:t>
                  </a:r>
                  <a:r>
                    <a:rPr lang="en-US" sz="2000" dirty="0"/>
                    <a:t> </a:t>
                  </a:r>
                  <a:r>
                    <a:rPr lang="en-US" sz="2000" dirty="0" err="1"/>
                    <a:t>Rp</a:t>
                  </a:r>
                  <a:r>
                    <a:rPr lang="en-US" sz="2000" dirty="0"/>
                    <a:t>. 25.000.000,-</a:t>
                  </a: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37BD463-9A35-4564-893A-1FAA1A786D2A}"/>
                  </a:ext>
                </a:extLst>
              </p:cNvPr>
              <p:cNvGrpSpPr/>
              <p:nvPr/>
            </p:nvGrpSpPr>
            <p:grpSpPr>
              <a:xfrm>
                <a:off x="1071033" y="2880560"/>
                <a:ext cx="4809066" cy="312469"/>
                <a:chOff x="1071033" y="2865543"/>
                <a:chExt cx="4809066" cy="312469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6BAC0B67-AAFC-4E67-A4B1-51F819CB367E}"/>
                    </a:ext>
                  </a:extLst>
                </p:cNvPr>
                <p:cNvSpPr/>
                <p:nvPr/>
              </p:nvSpPr>
              <p:spPr>
                <a:xfrm>
                  <a:off x="1071033" y="2870235"/>
                  <a:ext cx="2362200" cy="307777"/>
                </a:xfrm>
                <a:prstGeom prst="rect">
                  <a:avLst/>
                </a:prstGeom>
              </p:spPr>
              <p:txBody>
                <a:bodyPr wrap="square" lIns="0" tIns="0" rIns="0" bIns="0" anchor="t">
                  <a:spAutoFit/>
                </a:bodyPr>
                <a:lstStyle/>
                <a:p>
                  <a:pPr>
                    <a:buClr>
                      <a:srgbClr val="0B7ABF"/>
                    </a:buClr>
                  </a:pPr>
                  <a:r>
                    <a:rPr lang="en-US" sz="2000" dirty="0" err="1"/>
                    <a:t>Juara</a:t>
                  </a:r>
                  <a:r>
                    <a:rPr lang="en-US" sz="2000" dirty="0"/>
                    <a:t> 2</a:t>
                  </a: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55D9CBCB-478C-430E-840E-77D2976C0DF8}"/>
                    </a:ext>
                  </a:extLst>
                </p:cNvPr>
                <p:cNvSpPr/>
                <p:nvPr/>
              </p:nvSpPr>
              <p:spPr>
                <a:xfrm>
                  <a:off x="2705101" y="2865543"/>
                  <a:ext cx="3174998" cy="307777"/>
                </a:xfrm>
                <a:prstGeom prst="rect">
                  <a:avLst/>
                </a:prstGeom>
              </p:spPr>
              <p:txBody>
                <a:bodyPr wrap="square" lIns="0" tIns="0" rIns="0" bIns="0" anchor="t">
                  <a:spAutoFit/>
                </a:bodyPr>
                <a:lstStyle/>
                <a:p>
                  <a:pPr algn="r">
                    <a:buClr>
                      <a:srgbClr val="0B7ABF"/>
                    </a:buClr>
                  </a:pPr>
                  <a:r>
                    <a:rPr lang="en-US" sz="2000" dirty="0" err="1"/>
                    <a:t>Beasiswa</a:t>
                  </a:r>
                  <a:r>
                    <a:rPr lang="en-US" sz="2000" dirty="0"/>
                    <a:t> </a:t>
                  </a:r>
                  <a:r>
                    <a:rPr lang="en-US" sz="2000" dirty="0" err="1"/>
                    <a:t>Rp</a:t>
                  </a:r>
                  <a:r>
                    <a:rPr lang="en-US" sz="2000" dirty="0"/>
                    <a:t>. 15.000.000,-</a:t>
                  </a:r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3C09957-9943-456D-A8C7-6DD4AF152840}"/>
                  </a:ext>
                </a:extLst>
              </p:cNvPr>
              <p:cNvGrpSpPr/>
              <p:nvPr/>
            </p:nvGrpSpPr>
            <p:grpSpPr>
              <a:xfrm>
                <a:off x="1071033" y="3762364"/>
                <a:ext cx="4809066" cy="339749"/>
                <a:chOff x="1071033" y="3738100"/>
                <a:chExt cx="4809066" cy="339749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6BAC0B67-AAFC-4E67-A4B1-51F819CB367E}"/>
                    </a:ext>
                  </a:extLst>
                </p:cNvPr>
                <p:cNvSpPr/>
                <p:nvPr/>
              </p:nvSpPr>
              <p:spPr>
                <a:xfrm>
                  <a:off x="1071033" y="3770072"/>
                  <a:ext cx="2362200" cy="307777"/>
                </a:xfrm>
                <a:prstGeom prst="rect">
                  <a:avLst/>
                </a:prstGeom>
              </p:spPr>
              <p:txBody>
                <a:bodyPr wrap="square" lIns="0" tIns="0" rIns="0" bIns="0" anchor="t">
                  <a:spAutoFit/>
                </a:bodyPr>
                <a:lstStyle/>
                <a:p>
                  <a:pPr>
                    <a:buClr>
                      <a:srgbClr val="0B7ABF"/>
                    </a:buClr>
                  </a:pPr>
                  <a:r>
                    <a:rPr lang="en-US" sz="2000" dirty="0" err="1"/>
                    <a:t>Juara</a:t>
                  </a:r>
                  <a:r>
                    <a:rPr lang="en-US" sz="2000" dirty="0"/>
                    <a:t> 3</a:t>
                  </a: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8804008-A5F4-4A8C-9460-0EC26EEE13BC}"/>
                    </a:ext>
                  </a:extLst>
                </p:cNvPr>
                <p:cNvSpPr/>
                <p:nvPr/>
              </p:nvSpPr>
              <p:spPr>
                <a:xfrm>
                  <a:off x="2705101" y="3738100"/>
                  <a:ext cx="3174998" cy="307777"/>
                </a:xfrm>
                <a:prstGeom prst="rect">
                  <a:avLst/>
                </a:prstGeom>
              </p:spPr>
              <p:txBody>
                <a:bodyPr wrap="square" lIns="0" tIns="0" rIns="0" bIns="0" anchor="t">
                  <a:spAutoFit/>
                </a:bodyPr>
                <a:lstStyle/>
                <a:p>
                  <a:pPr algn="r">
                    <a:buClr>
                      <a:srgbClr val="0B7ABF"/>
                    </a:buClr>
                  </a:pPr>
                  <a:r>
                    <a:rPr lang="en-US" sz="2000" dirty="0" err="1"/>
                    <a:t>Beasiswa</a:t>
                  </a:r>
                  <a:r>
                    <a:rPr lang="en-US" sz="2000" dirty="0"/>
                    <a:t> </a:t>
                  </a:r>
                  <a:r>
                    <a:rPr lang="en-US" sz="2000" dirty="0" err="1"/>
                    <a:t>Rp</a:t>
                  </a:r>
                  <a:r>
                    <a:rPr lang="en-US" sz="2000" dirty="0"/>
                    <a:t>. 10.000.000,-</a:t>
                  </a:r>
                </a:p>
              </p:txBody>
            </p:sp>
          </p:grp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C14FF3CB-154B-4E6D-8A9B-7C3059D894C8}"/>
                  </a:ext>
                </a:extLst>
              </p:cNvPr>
              <p:cNvCxnSpPr/>
              <p:nvPr/>
            </p:nvCxnSpPr>
            <p:spPr>
              <a:xfrm>
                <a:off x="762000" y="4404207"/>
                <a:ext cx="5427133" cy="0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75000"/>
                        <a:alpha val="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5" name="Picture 24" descr="https://cdn.steamstatic.com/apps/dota2/images/international2015/compendium/coin_booster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727"/>
          <a:stretch/>
        </p:blipFill>
        <p:spPr bwMode="auto">
          <a:xfrm>
            <a:off x="6343679" y="1626012"/>
            <a:ext cx="5286375" cy="3986530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1484324" y="-33140"/>
            <a:ext cx="960438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d-ID" sz="5400" b="1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w Cen MT" panose="020B0602020104020603" pitchFamily="34" charset="0"/>
              </a:rPr>
              <a:t>High School League </a:t>
            </a:r>
            <a:r>
              <a:rPr lang="en-US" sz="5400" b="1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w Cen MT" panose="020B0602020104020603" pitchFamily="34" charset="0"/>
              </a:rPr>
              <a:t>– Exhibition</a:t>
            </a:r>
            <a:endParaRPr lang="en-US" sz="5400" b="1" cap="none" spc="0" dirty="0">
              <a:ln w="1016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049" y="5025613"/>
            <a:ext cx="3297661" cy="157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71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91484" y="1174948"/>
            <a:ext cx="4297947" cy="228946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291484" y="3882681"/>
            <a:ext cx="4297946" cy="22734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367578" y="3882682"/>
            <a:ext cx="4257493" cy="227342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367579" y="1174948"/>
            <a:ext cx="4257492" cy="228946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84323" y="-33140"/>
            <a:ext cx="1050590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w Cen MT" panose="020B0602020104020603" pitchFamily="34" charset="0"/>
              </a:rPr>
              <a:t>HSL </a:t>
            </a:r>
            <a:r>
              <a:rPr lang="id-ID" sz="4800" b="1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w Cen MT" panose="020B0602020104020603" pitchFamily="34" charset="0"/>
              </a:rPr>
              <a:t>Roadshow School Activity </a:t>
            </a:r>
            <a:endParaRPr lang="en-US" sz="4800" b="1" cap="none" spc="0" dirty="0">
              <a:ln w="1016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79783" y="3442519"/>
            <a:ext cx="2624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dirty="0">
                <a:latin typeface="Tw Cen MT" panose="020B0602020104020603" pitchFamily="34" charset="0"/>
              </a:rPr>
              <a:t>Talkshow Digital Industri 4.0</a:t>
            </a:r>
            <a:endParaRPr lang="en-US" sz="1600" b="1" dirty="0">
              <a:latin typeface="Tw Cen MT" panose="020B06020201040206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44341" y="3504271"/>
            <a:ext cx="1660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dirty="0">
                <a:latin typeface="Tw Cen MT" panose="020B0602020104020603" pitchFamily="34" charset="0"/>
              </a:rPr>
              <a:t>Mini Competition</a:t>
            </a:r>
            <a:endParaRPr lang="en-US" sz="1600" b="1" dirty="0">
              <a:latin typeface="Tw Cen MT" panose="020B06020201040206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44340" y="6156101"/>
            <a:ext cx="1660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dirty="0">
                <a:latin typeface="Tw Cen MT" panose="020B0602020104020603" pitchFamily="34" charset="0"/>
              </a:rPr>
              <a:t>Mini Competition</a:t>
            </a:r>
            <a:endParaRPr lang="en-US" sz="1600" b="1" dirty="0">
              <a:latin typeface="Tw Cen MT" panose="020B06020201040206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49723" y="6156101"/>
            <a:ext cx="1660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dirty="0">
                <a:latin typeface="Tw Cen MT" panose="020B0602020104020603" pitchFamily="34" charset="0"/>
              </a:rPr>
              <a:t>Entertaiment</a:t>
            </a:r>
            <a:endParaRPr lang="en-US" sz="1600" b="1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42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IL_4617.jpg"/>
          <p:cNvPicPr>
            <a:picLocks noChangeAspect="1"/>
          </p:cNvPicPr>
          <p:nvPr/>
        </p:nvPicPr>
        <p:blipFill rotWithShape="1">
          <a:blip r:embed="rId2" cstate="print"/>
          <a:srcRect b="6023"/>
          <a:stretch/>
        </p:blipFill>
        <p:spPr>
          <a:xfrm>
            <a:off x="800100" y="1524000"/>
            <a:ext cx="3407854" cy="2137736"/>
          </a:xfrm>
          <a:prstGeom prst="rect">
            <a:avLst/>
          </a:prstGeom>
          <a:ln>
            <a:solidFill>
              <a:srgbClr val="FAAF40"/>
            </a:solidFill>
          </a:ln>
        </p:spPr>
      </p:pic>
      <p:pic>
        <p:nvPicPr>
          <p:cNvPr id="3" name="Picture 2" descr="CIL_5279.jpg">
            <a:extLst>
              <a:ext uri="{FF2B5EF4-FFF2-40B4-BE49-F238E27FC236}">
                <a16:creationId xmlns:a16="http://schemas.microsoft.com/office/drawing/2014/main" id="{F297F86D-EF3E-43A8-BDD5-8C47759166C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r="1315"/>
          <a:stretch>
            <a:fillRect/>
          </a:stretch>
        </p:blipFill>
        <p:spPr>
          <a:xfrm>
            <a:off x="800100" y="3991937"/>
            <a:ext cx="3407854" cy="2142163"/>
          </a:xfrm>
          <a:custGeom>
            <a:avLst/>
            <a:gdLst>
              <a:gd name="connsiteX0" fmla="*/ 0 w 3407854"/>
              <a:gd name="connsiteY0" fmla="*/ 0 h 2142163"/>
              <a:gd name="connsiteX1" fmla="*/ 3407854 w 3407854"/>
              <a:gd name="connsiteY1" fmla="*/ 0 h 2142163"/>
              <a:gd name="connsiteX2" fmla="*/ 3407854 w 3407854"/>
              <a:gd name="connsiteY2" fmla="*/ 2142163 h 2142163"/>
              <a:gd name="connsiteX3" fmla="*/ 0 w 3407854"/>
              <a:gd name="connsiteY3" fmla="*/ 2142163 h 2142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07854" h="2142163">
                <a:moveTo>
                  <a:pt x="0" y="0"/>
                </a:moveTo>
                <a:lnTo>
                  <a:pt x="3407854" y="0"/>
                </a:lnTo>
                <a:lnTo>
                  <a:pt x="3407854" y="2142163"/>
                </a:lnTo>
                <a:lnTo>
                  <a:pt x="0" y="2142163"/>
                </a:lnTo>
                <a:close/>
              </a:path>
            </a:pathLst>
          </a:custGeom>
          <a:ln>
            <a:solidFill>
              <a:srgbClr val="FAAF40"/>
            </a:solidFill>
          </a:ln>
        </p:spPr>
      </p:pic>
      <p:pic>
        <p:nvPicPr>
          <p:cNvPr id="4" name="Picture 3" descr="CIL_4897.jpg"/>
          <p:cNvPicPr>
            <a:picLocks noChangeAspect="1"/>
          </p:cNvPicPr>
          <p:nvPr/>
        </p:nvPicPr>
        <p:blipFill rotWithShape="1">
          <a:blip r:embed="rId4" cstate="print"/>
          <a:srcRect b="10466"/>
          <a:stretch/>
        </p:blipFill>
        <p:spPr>
          <a:xfrm>
            <a:off x="8191500" y="1563045"/>
            <a:ext cx="3407854" cy="4571055"/>
          </a:xfrm>
          <a:prstGeom prst="rect">
            <a:avLst/>
          </a:prstGeom>
          <a:ln>
            <a:solidFill>
              <a:srgbClr val="FAAF40"/>
            </a:solidFill>
          </a:ln>
        </p:spPr>
      </p:pic>
      <p:pic>
        <p:nvPicPr>
          <p:cNvPr id="5" name="Picture 4" descr="CIL_5608.jpg">
            <a:extLst>
              <a:ext uri="{FF2B5EF4-FFF2-40B4-BE49-F238E27FC236}">
                <a16:creationId xmlns:a16="http://schemas.microsoft.com/office/drawing/2014/main" id="{8DC49E48-E647-4152-9E1D-2B836C6AC7E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 b="5828"/>
          <a:stretch>
            <a:fillRect/>
          </a:stretch>
        </p:blipFill>
        <p:spPr>
          <a:xfrm>
            <a:off x="4495800" y="1524001"/>
            <a:ext cx="3407854" cy="2142163"/>
          </a:xfrm>
          <a:custGeom>
            <a:avLst/>
            <a:gdLst>
              <a:gd name="connsiteX0" fmla="*/ 0 w 3407854"/>
              <a:gd name="connsiteY0" fmla="*/ 0 h 2142163"/>
              <a:gd name="connsiteX1" fmla="*/ 3407854 w 3407854"/>
              <a:gd name="connsiteY1" fmla="*/ 0 h 2142163"/>
              <a:gd name="connsiteX2" fmla="*/ 3407854 w 3407854"/>
              <a:gd name="connsiteY2" fmla="*/ 2142163 h 2142163"/>
              <a:gd name="connsiteX3" fmla="*/ 0 w 3407854"/>
              <a:gd name="connsiteY3" fmla="*/ 2142163 h 2142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07854" h="2142163">
                <a:moveTo>
                  <a:pt x="0" y="0"/>
                </a:moveTo>
                <a:lnTo>
                  <a:pt x="3407854" y="0"/>
                </a:lnTo>
                <a:lnTo>
                  <a:pt x="3407854" y="2142163"/>
                </a:lnTo>
                <a:lnTo>
                  <a:pt x="0" y="2142163"/>
                </a:lnTo>
                <a:close/>
              </a:path>
            </a:pathLst>
          </a:custGeom>
          <a:ln>
            <a:solidFill>
              <a:srgbClr val="FAAF40"/>
            </a:solidFill>
          </a:ln>
        </p:spPr>
      </p:pic>
      <p:pic>
        <p:nvPicPr>
          <p:cNvPr id="6" name="Picture 5" descr="CIL_5034.jpg">
            <a:extLst>
              <a:ext uri="{FF2B5EF4-FFF2-40B4-BE49-F238E27FC236}">
                <a16:creationId xmlns:a16="http://schemas.microsoft.com/office/drawing/2014/main" id="{9B5E4B47-BD21-43EB-9B4E-A5B4EF740CB6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rcRect r="2305" b="73"/>
          <a:stretch>
            <a:fillRect/>
          </a:stretch>
        </p:blipFill>
        <p:spPr>
          <a:xfrm>
            <a:off x="4495800" y="3991937"/>
            <a:ext cx="3407854" cy="2142163"/>
          </a:xfrm>
          <a:custGeom>
            <a:avLst/>
            <a:gdLst>
              <a:gd name="connsiteX0" fmla="*/ 0 w 3407854"/>
              <a:gd name="connsiteY0" fmla="*/ 0 h 2142163"/>
              <a:gd name="connsiteX1" fmla="*/ 3407854 w 3407854"/>
              <a:gd name="connsiteY1" fmla="*/ 0 h 2142163"/>
              <a:gd name="connsiteX2" fmla="*/ 3407854 w 3407854"/>
              <a:gd name="connsiteY2" fmla="*/ 2142163 h 2142163"/>
              <a:gd name="connsiteX3" fmla="*/ 0 w 3407854"/>
              <a:gd name="connsiteY3" fmla="*/ 2142163 h 2142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07854" h="2142163">
                <a:moveTo>
                  <a:pt x="0" y="0"/>
                </a:moveTo>
                <a:lnTo>
                  <a:pt x="3407854" y="0"/>
                </a:lnTo>
                <a:lnTo>
                  <a:pt x="3407854" y="2142163"/>
                </a:lnTo>
                <a:lnTo>
                  <a:pt x="0" y="2142163"/>
                </a:lnTo>
                <a:close/>
              </a:path>
            </a:pathLst>
          </a:custGeom>
          <a:ln>
            <a:solidFill>
              <a:srgbClr val="FAAF40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1484324" y="-33140"/>
            <a:ext cx="960438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d-ID" sz="5400" b="1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w Cen MT" panose="020B0602020104020603" pitchFamily="34" charset="0"/>
              </a:rPr>
              <a:t>High School League Gallery</a:t>
            </a:r>
            <a:endParaRPr lang="en-US" sz="5400" b="1" cap="none" spc="0" dirty="0">
              <a:ln w="1016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80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1756</TotalTime>
  <Words>339</Words>
  <Application>Microsoft Office PowerPoint</Application>
  <PresentationFormat>Widescreen</PresentationFormat>
  <Paragraphs>118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Segoe UI Light</vt:lpstr>
      <vt:lpstr>Trebuchet MS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ACER</dc:creator>
  <cp:lastModifiedBy>Yamisok</cp:lastModifiedBy>
  <cp:revision>131</cp:revision>
  <dcterms:created xsi:type="dcterms:W3CDTF">2019-04-09T10:36:28Z</dcterms:created>
  <dcterms:modified xsi:type="dcterms:W3CDTF">2019-07-22T04:09:27Z</dcterms:modified>
</cp:coreProperties>
</file>